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sldIdLst>
    <p:sldId id="257" r:id="rId2"/>
    <p:sldId id="258" r:id="rId3"/>
    <p:sldId id="266" r:id="rId4"/>
    <p:sldId id="267" r:id="rId5"/>
    <p:sldId id="265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7" r:id="rId14"/>
    <p:sldId id="298" r:id="rId15"/>
    <p:sldId id="302" r:id="rId16"/>
    <p:sldId id="278" r:id="rId17"/>
    <p:sldId id="288" r:id="rId18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7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2C2A6B2-EE30-40DF-9480-6BE9F2E51BD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9AC68F33-8274-485A-AF3E-44B663154E3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6320FCC9-ECDD-4A7B-A8D0-B77164A58CAD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1" name="Rectangle 5">
            <a:extLst>
              <a:ext uri="{FF2B5EF4-FFF2-40B4-BE49-F238E27FC236}">
                <a16:creationId xmlns:a16="http://schemas.microsoft.com/office/drawing/2014/main" id="{584F61DF-CD04-4FE7-9947-7421276BB09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0422" name="Rectangle 6">
            <a:extLst>
              <a:ext uri="{FF2B5EF4-FFF2-40B4-BE49-F238E27FC236}">
                <a16:creationId xmlns:a16="http://schemas.microsoft.com/office/drawing/2014/main" id="{40DBEB30-8C16-4FEB-8A3B-5FB966F19A5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0423" name="Rectangle 7">
            <a:extLst>
              <a:ext uri="{FF2B5EF4-FFF2-40B4-BE49-F238E27FC236}">
                <a16:creationId xmlns:a16="http://schemas.microsoft.com/office/drawing/2014/main" id="{BEAB3E38-5F06-49B1-9E59-F9339254E9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5F10F003-89D2-4133-B027-9C62D727646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>
            <a:extLst>
              <a:ext uri="{FF2B5EF4-FFF2-40B4-BE49-F238E27FC236}">
                <a16:creationId xmlns:a16="http://schemas.microsoft.com/office/drawing/2014/main" id="{C1C7DCA8-D820-4B7E-8D20-90CE15551182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id="{57DA0D12-C1B9-4D89-8697-C558D7198019}"/>
              </a:ext>
            </a:extLst>
          </p:cNvPr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>
              <a:extLst>
                <a:ext uri="{FF2B5EF4-FFF2-40B4-BE49-F238E27FC236}">
                  <a16:creationId xmlns:a16="http://schemas.microsoft.com/office/drawing/2014/main" id="{074542E9-BAA1-45BE-88B0-F4B3FE6800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7" name="Oval 10">
              <a:extLst>
                <a:ext uri="{FF2B5EF4-FFF2-40B4-BE49-F238E27FC236}">
                  <a16:creationId xmlns:a16="http://schemas.microsoft.com/office/drawing/2014/main" id="{E4A35891-B57E-407F-AF0C-EA8916225D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8" name="Oval 11">
              <a:extLst>
                <a:ext uri="{FF2B5EF4-FFF2-40B4-BE49-F238E27FC236}">
                  <a16:creationId xmlns:a16="http://schemas.microsoft.com/office/drawing/2014/main" id="{1BB2666F-9CD9-4A0C-B7F6-5B08E68F1B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9" name="Oval 12">
              <a:extLst>
                <a:ext uri="{FF2B5EF4-FFF2-40B4-BE49-F238E27FC236}">
                  <a16:creationId xmlns:a16="http://schemas.microsoft.com/office/drawing/2014/main" id="{7B6C3EFA-779F-4607-95EA-21825378F8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0" name="Oval 13">
              <a:extLst>
                <a:ext uri="{FF2B5EF4-FFF2-40B4-BE49-F238E27FC236}">
                  <a16:creationId xmlns:a16="http://schemas.microsoft.com/office/drawing/2014/main" id="{58CBFF50-667F-4333-9D6A-8AF4FFF3D3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1" name="Oval 14">
              <a:extLst>
                <a:ext uri="{FF2B5EF4-FFF2-40B4-BE49-F238E27FC236}">
                  <a16:creationId xmlns:a16="http://schemas.microsoft.com/office/drawing/2014/main" id="{24D030EB-A979-4983-8502-335E504EC8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2" name="Oval 15">
              <a:extLst>
                <a:ext uri="{FF2B5EF4-FFF2-40B4-BE49-F238E27FC236}">
                  <a16:creationId xmlns:a16="http://schemas.microsoft.com/office/drawing/2014/main" id="{36B3B621-1503-40AC-AAA7-B62A41145E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3" name="Oval 16">
              <a:extLst>
                <a:ext uri="{FF2B5EF4-FFF2-40B4-BE49-F238E27FC236}">
                  <a16:creationId xmlns:a16="http://schemas.microsoft.com/office/drawing/2014/main" id="{B2C05EFC-A8BA-4C3C-9B4A-56E1707EF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4" name="Oval 17">
              <a:extLst>
                <a:ext uri="{FF2B5EF4-FFF2-40B4-BE49-F238E27FC236}">
                  <a16:creationId xmlns:a16="http://schemas.microsoft.com/office/drawing/2014/main" id="{97B5AF61-A110-4C26-9B89-C60DE32D80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5" name="Oval 18">
              <a:extLst>
                <a:ext uri="{FF2B5EF4-FFF2-40B4-BE49-F238E27FC236}">
                  <a16:creationId xmlns:a16="http://schemas.microsoft.com/office/drawing/2014/main" id="{A570987E-268F-4169-A5B1-B1EC738F91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6" name="Oval 19">
              <a:extLst>
                <a:ext uri="{FF2B5EF4-FFF2-40B4-BE49-F238E27FC236}">
                  <a16:creationId xmlns:a16="http://schemas.microsoft.com/office/drawing/2014/main" id="{28289150-9766-4A6A-B620-566E0EF6B6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7" name="Oval 20">
              <a:extLst>
                <a:ext uri="{FF2B5EF4-FFF2-40B4-BE49-F238E27FC236}">
                  <a16:creationId xmlns:a16="http://schemas.microsoft.com/office/drawing/2014/main" id="{75C97030-B25D-4748-B9A8-F343F4DC95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8" name="Oval 21">
              <a:extLst>
                <a:ext uri="{FF2B5EF4-FFF2-40B4-BE49-F238E27FC236}">
                  <a16:creationId xmlns:a16="http://schemas.microsoft.com/office/drawing/2014/main" id="{99AFD239-9453-4D78-B63C-8EE6C2EE0B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9" name="Oval 22">
              <a:extLst>
                <a:ext uri="{FF2B5EF4-FFF2-40B4-BE49-F238E27FC236}">
                  <a16:creationId xmlns:a16="http://schemas.microsoft.com/office/drawing/2014/main" id="{1586850D-C191-461B-8D3C-8C4CBBDD2F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20" name="Oval 23">
              <a:extLst>
                <a:ext uri="{FF2B5EF4-FFF2-40B4-BE49-F238E27FC236}">
                  <a16:creationId xmlns:a16="http://schemas.microsoft.com/office/drawing/2014/main" id="{5EF639B6-B116-41D2-9C04-CF951B677F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21" name="Oval 24">
              <a:extLst>
                <a:ext uri="{FF2B5EF4-FFF2-40B4-BE49-F238E27FC236}">
                  <a16:creationId xmlns:a16="http://schemas.microsoft.com/office/drawing/2014/main" id="{6D3E4399-8052-4974-9810-FE561CB8AC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22" name="Oval 25">
              <a:extLst>
                <a:ext uri="{FF2B5EF4-FFF2-40B4-BE49-F238E27FC236}">
                  <a16:creationId xmlns:a16="http://schemas.microsoft.com/office/drawing/2014/main" id="{B34A8653-1111-4EB9-9E19-F5C27F81C2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23" name="Oval 26">
              <a:extLst>
                <a:ext uri="{FF2B5EF4-FFF2-40B4-BE49-F238E27FC236}">
                  <a16:creationId xmlns:a16="http://schemas.microsoft.com/office/drawing/2014/main" id="{82054448-F645-4B5A-AA78-A02A21E08E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24" name="Oval 27">
              <a:extLst>
                <a:ext uri="{FF2B5EF4-FFF2-40B4-BE49-F238E27FC236}">
                  <a16:creationId xmlns:a16="http://schemas.microsoft.com/office/drawing/2014/main" id="{44BFCC7B-2880-4875-8D66-0D30A04FDA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25" name="Oval 28">
              <a:extLst>
                <a:ext uri="{FF2B5EF4-FFF2-40B4-BE49-F238E27FC236}">
                  <a16:creationId xmlns:a16="http://schemas.microsoft.com/office/drawing/2014/main" id="{70BAFCB0-341B-4A1F-A686-E5E3F62347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26" name="Oval 29">
              <a:extLst>
                <a:ext uri="{FF2B5EF4-FFF2-40B4-BE49-F238E27FC236}">
                  <a16:creationId xmlns:a16="http://schemas.microsoft.com/office/drawing/2014/main" id="{5B3A6886-7B81-4C1B-8281-3510B63B5C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27" name="Oval 30">
              <a:extLst>
                <a:ext uri="{FF2B5EF4-FFF2-40B4-BE49-F238E27FC236}">
                  <a16:creationId xmlns:a16="http://schemas.microsoft.com/office/drawing/2014/main" id="{9A31E82C-D1F4-40C6-91A7-12D801FAED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28" name="Oval 31">
              <a:extLst>
                <a:ext uri="{FF2B5EF4-FFF2-40B4-BE49-F238E27FC236}">
                  <a16:creationId xmlns:a16="http://schemas.microsoft.com/office/drawing/2014/main" id="{04A6C225-B3E0-4C9E-B832-E236E57252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29" name="Oval 32">
              <a:extLst>
                <a:ext uri="{FF2B5EF4-FFF2-40B4-BE49-F238E27FC236}">
                  <a16:creationId xmlns:a16="http://schemas.microsoft.com/office/drawing/2014/main" id="{1F695352-5B7A-4794-B3CD-858FA781E0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30" name="Oval 33">
              <a:extLst>
                <a:ext uri="{FF2B5EF4-FFF2-40B4-BE49-F238E27FC236}">
                  <a16:creationId xmlns:a16="http://schemas.microsoft.com/office/drawing/2014/main" id="{08D60D9B-5024-4CBC-9905-8E946280F2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31" name="Oval 34">
              <a:extLst>
                <a:ext uri="{FF2B5EF4-FFF2-40B4-BE49-F238E27FC236}">
                  <a16:creationId xmlns:a16="http://schemas.microsoft.com/office/drawing/2014/main" id="{A33BBDDA-0AC1-48C6-988E-44514FAF4F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32" name="Oval 35">
              <a:extLst>
                <a:ext uri="{FF2B5EF4-FFF2-40B4-BE49-F238E27FC236}">
                  <a16:creationId xmlns:a16="http://schemas.microsoft.com/office/drawing/2014/main" id="{091139A2-7329-4119-B0DA-0D600FD134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33" name="Oval 36">
              <a:extLst>
                <a:ext uri="{FF2B5EF4-FFF2-40B4-BE49-F238E27FC236}">
                  <a16:creationId xmlns:a16="http://schemas.microsoft.com/office/drawing/2014/main" id="{8E2693CB-F3CE-4B8D-A1FB-F5ABB6E5F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34" name="Oval 37">
              <a:extLst>
                <a:ext uri="{FF2B5EF4-FFF2-40B4-BE49-F238E27FC236}">
                  <a16:creationId xmlns:a16="http://schemas.microsoft.com/office/drawing/2014/main" id="{7DCB1C15-FEF1-4649-A07D-56AEB6C207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35" name="Oval 38">
              <a:extLst>
                <a:ext uri="{FF2B5EF4-FFF2-40B4-BE49-F238E27FC236}">
                  <a16:creationId xmlns:a16="http://schemas.microsoft.com/office/drawing/2014/main" id="{57A2550B-04AC-4D3F-8A9A-087AD41CA6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36" name="Oval 39">
              <a:extLst>
                <a:ext uri="{FF2B5EF4-FFF2-40B4-BE49-F238E27FC236}">
                  <a16:creationId xmlns:a16="http://schemas.microsoft.com/office/drawing/2014/main" id="{7506DE25-4EDC-4E3E-AD00-9468B072A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</p:grpSp>
      <p:sp>
        <p:nvSpPr>
          <p:cNvPr id="37" name="Line 40">
            <a:extLst>
              <a:ext uri="{FF2B5EF4-FFF2-40B4-BE49-F238E27FC236}">
                <a16:creationId xmlns:a16="http://schemas.microsoft.com/office/drawing/2014/main" id="{82A513D2-9C5D-466F-A199-9241826B426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38" name="Rectangle 5">
            <a:extLst>
              <a:ext uri="{FF2B5EF4-FFF2-40B4-BE49-F238E27FC236}">
                <a16:creationId xmlns:a16="http://schemas.microsoft.com/office/drawing/2014/main" id="{B22DC02D-EB81-446C-8557-F899330A66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9" name="Rectangle 6">
            <a:extLst>
              <a:ext uri="{FF2B5EF4-FFF2-40B4-BE49-F238E27FC236}">
                <a16:creationId xmlns:a16="http://schemas.microsoft.com/office/drawing/2014/main" id="{5574AD74-D476-4E85-913E-8F10A7F298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" name="Rectangle 7">
            <a:extLst>
              <a:ext uri="{FF2B5EF4-FFF2-40B4-BE49-F238E27FC236}">
                <a16:creationId xmlns:a16="http://schemas.microsoft.com/office/drawing/2014/main" id="{75063409-ED15-4668-B352-17BFAD03A9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533D35-F5B9-4243-B463-8464E78B3C7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83590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FD98B8D-004A-4F37-9326-5C3AF56E0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E3B72D4-6D11-4EF6-8EA4-682E291A3C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434D806A-0DF0-4DCF-95BF-D1831F8593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107576-27D3-431E-994E-AD71C57A02F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2945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D2EAF53-B1D7-4205-BC0B-6C7CF8FF82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6F1EFF6-97DA-4441-9D44-8F4CF72B60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422E2AD1-9E55-4A93-A762-F196BC78E2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B2E1FD-1575-4904-93F1-569279BC5FE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03697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63590AD-2B23-4904-968F-674250708B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18ED0A2-C3F8-473B-A923-63E1839A7F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BC9290C6-63BB-46D0-BC48-C1C4A800F2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5B22FB-5810-4C10-B87F-8F4748637D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5852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273326F-3967-4A2D-8D80-D895B7D3FC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6E193CA-453A-4A32-AB66-61C2569ACF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964A3149-37F2-4356-8D67-1F6DC75556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37BB67-55DC-447A-99E2-60C15266C56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282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6F71DE-585C-43B7-9797-5FD9B17B2F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35F032-EE5B-4777-AD48-A6B7035DBF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2132344-EC92-4B74-8B99-A665DCD357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57EE57-A382-4E0E-B244-E0522B41137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41347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AB75676-243E-4829-BCA5-DFCA45BB5A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FAFD246-AFBA-4B19-A95F-CCA780B050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A0DB68AA-6F64-4E6E-8538-8C414A0810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E2D4E6-5E3C-42DB-A797-B51CC3A2E93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10036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4864C54-A5FD-48D1-8F80-41D0E5F0D1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4130BCF-DC17-44F6-94F5-BEBE372C09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80E0C59-DBD8-458C-B71D-09C2F8B282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1B370C-892C-470E-8C7B-896592EC6CA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9251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EDFA0977-69D0-4BF8-B340-923BBF8B11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286F8161-9E11-418E-815A-042FCAC9E7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5EB2936C-9AE1-4A10-85F6-A7A9B4B23E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4A0045-C31B-4494-AC43-0B4D8C6F23E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20312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4AD05F-819B-41BE-BD8D-5E01C6C0BB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106877-8AF9-4B71-846F-C5B1AB0B06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B52803E-2D88-430E-97DD-B4BE422138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DBF67D-0760-4E02-B6D0-7F5A89BDE95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55223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B064FC-1EF9-4BF6-B2E7-946A66DEC7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28C6A6C-D41B-41E0-B128-C43F1C497F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19AAAF6-6F91-4941-A5E3-47D028DF25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C0212F-0D08-4429-9FDB-B7BCBCC1878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99251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>
            <a:extLst>
              <a:ext uri="{FF2B5EF4-FFF2-40B4-BE49-F238E27FC236}">
                <a16:creationId xmlns:a16="http://schemas.microsoft.com/office/drawing/2014/main" id="{5A534579-1167-4B9E-847B-E0F20D877120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A59C450-2AD5-4533-88C9-A980BDD21F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F29C905-99EA-4E01-919C-0D7A76582E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4FB21BA8-DC45-4B63-A548-9F0EF4CE1A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99F63062-BDB8-42B6-B652-310E5F56884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E3DADFC8-3F4C-48F4-9387-61D7A6CC55C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6012FEAC-B395-4386-A74D-E8A9A058E531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1032" name="Group 8">
            <a:extLst>
              <a:ext uri="{FF2B5EF4-FFF2-40B4-BE49-F238E27FC236}">
                <a16:creationId xmlns:a16="http://schemas.microsoft.com/office/drawing/2014/main" id="{8D3F5942-BC7C-42CE-B623-660219C1C902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>
              <a:extLst>
                <a:ext uri="{FF2B5EF4-FFF2-40B4-BE49-F238E27FC236}">
                  <a16:creationId xmlns:a16="http://schemas.microsoft.com/office/drawing/2014/main" id="{3DCCDF1B-3981-4F35-9D24-6BEC3A20E2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034" name="Oval 10">
              <a:extLst>
                <a:ext uri="{FF2B5EF4-FFF2-40B4-BE49-F238E27FC236}">
                  <a16:creationId xmlns:a16="http://schemas.microsoft.com/office/drawing/2014/main" id="{46E9B66F-1389-40E6-A684-FFD4CB319B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035" name="Oval 11">
              <a:extLst>
                <a:ext uri="{FF2B5EF4-FFF2-40B4-BE49-F238E27FC236}">
                  <a16:creationId xmlns:a16="http://schemas.microsoft.com/office/drawing/2014/main" id="{8B1EEB10-62CC-4706-995E-CB4BCAA65D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036" name="Oval 12">
              <a:extLst>
                <a:ext uri="{FF2B5EF4-FFF2-40B4-BE49-F238E27FC236}">
                  <a16:creationId xmlns:a16="http://schemas.microsoft.com/office/drawing/2014/main" id="{44A33540-CA1C-4BF6-A949-626C40D3E6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037" name="Oval 13">
              <a:extLst>
                <a:ext uri="{FF2B5EF4-FFF2-40B4-BE49-F238E27FC236}">
                  <a16:creationId xmlns:a16="http://schemas.microsoft.com/office/drawing/2014/main" id="{D4F98B0F-D649-4A23-8B3F-2A7818CA1F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038" name="Oval 14">
              <a:extLst>
                <a:ext uri="{FF2B5EF4-FFF2-40B4-BE49-F238E27FC236}">
                  <a16:creationId xmlns:a16="http://schemas.microsoft.com/office/drawing/2014/main" id="{74DF0EEC-EFF6-46B4-9AEE-65601BDD8E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039" name="Oval 15">
              <a:extLst>
                <a:ext uri="{FF2B5EF4-FFF2-40B4-BE49-F238E27FC236}">
                  <a16:creationId xmlns:a16="http://schemas.microsoft.com/office/drawing/2014/main" id="{90ED0C02-1E2C-4135-A193-8A860AD135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040" name="Oval 16">
              <a:extLst>
                <a:ext uri="{FF2B5EF4-FFF2-40B4-BE49-F238E27FC236}">
                  <a16:creationId xmlns:a16="http://schemas.microsoft.com/office/drawing/2014/main" id="{6FEC4B1A-962B-4EAB-B927-96138B4EF5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041" name="Oval 17">
              <a:extLst>
                <a:ext uri="{FF2B5EF4-FFF2-40B4-BE49-F238E27FC236}">
                  <a16:creationId xmlns:a16="http://schemas.microsoft.com/office/drawing/2014/main" id="{737BBC7F-A6AA-44F4-B3DF-07C7F06F52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042" name="Oval 18">
              <a:extLst>
                <a:ext uri="{FF2B5EF4-FFF2-40B4-BE49-F238E27FC236}">
                  <a16:creationId xmlns:a16="http://schemas.microsoft.com/office/drawing/2014/main" id="{16C0692B-4EC0-4449-8333-044328DDBF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043" name="Oval 19">
              <a:extLst>
                <a:ext uri="{FF2B5EF4-FFF2-40B4-BE49-F238E27FC236}">
                  <a16:creationId xmlns:a16="http://schemas.microsoft.com/office/drawing/2014/main" id="{5F1E1E75-BA79-499B-A1AE-13DA5941D6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044" name="Oval 20">
              <a:extLst>
                <a:ext uri="{FF2B5EF4-FFF2-40B4-BE49-F238E27FC236}">
                  <a16:creationId xmlns:a16="http://schemas.microsoft.com/office/drawing/2014/main" id="{40D5ABE8-35F5-460F-8669-26FAA364F3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045" name="Oval 21">
              <a:extLst>
                <a:ext uri="{FF2B5EF4-FFF2-40B4-BE49-F238E27FC236}">
                  <a16:creationId xmlns:a16="http://schemas.microsoft.com/office/drawing/2014/main" id="{9E1D6F07-65EF-4711-A9A5-0824115671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046" name="Oval 22">
              <a:extLst>
                <a:ext uri="{FF2B5EF4-FFF2-40B4-BE49-F238E27FC236}">
                  <a16:creationId xmlns:a16="http://schemas.microsoft.com/office/drawing/2014/main" id="{2E39ABE9-2664-46E1-94BC-A217C14682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047" name="Oval 23">
              <a:extLst>
                <a:ext uri="{FF2B5EF4-FFF2-40B4-BE49-F238E27FC236}">
                  <a16:creationId xmlns:a16="http://schemas.microsoft.com/office/drawing/2014/main" id="{717D9715-0430-4E6B-B11A-62C8437E9B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048" name="Oval 24">
              <a:extLst>
                <a:ext uri="{FF2B5EF4-FFF2-40B4-BE49-F238E27FC236}">
                  <a16:creationId xmlns:a16="http://schemas.microsoft.com/office/drawing/2014/main" id="{BC94593A-8833-4096-8203-F0B552033C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049" name="Oval 25">
              <a:extLst>
                <a:ext uri="{FF2B5EF4-FFF2-40B4-BE49-F238E27FC236}">
                  <a16:creationId xmlns:a16="http://schemas.microsoft.com/office/drawing/2014/main" id="{00592F12-C05C-44B6-983C-D344C8CC31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050" name="Oval 26">
              <a:extLst>
                <a:ext uri="{FF2B5EF4-FFF2-40B4-BE49-F238E27FC236}">
                  <a16:creationId xmlns:a16="http://schemas.microsoft.com/office/drawing/2014/main" id="{30B1B650-B1AD-4BC4-AFFE-7DDC8ED235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051" name="Oval 27">
              <a:extLst>
                <a:ext uri="{FF2B5EF4-FFF2-40B4-BE49-F238E27FC236}">
                  <a16:creationId xmlns:a16="http://schemas.microsoft.com/office/drawing/2014/main" id="{94F4EB8E-F367-4D87-B583-3AA9A51E3F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052" name="Oval 28">
              <a:extLst>
                <a:ext uri="{FF2B5EF4-FFF2-40B4-BE49-F238E27FC236}">
                  <a16:creationId xmlns:a16="http://schemas.microsoft.com/office/drawing/2014/main" id="{0E0686B9-BBE1-4E76-9C4F-CFDA2B603F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053" name="Oval 29">
              <a:extLst>
                <a:ext uri="{FF2B5EF4-FFF2-40B4-BE49-F238E27FC236}">
                  <a16:creationId xmlns:a16="http://schemas.microsoft.com/office/drawing/2014/main" id="{A29CBB62-CE89-4B00-A67B-CEC7F59F6C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054" name="Oval 30">
              <a:extLst>
                <a:ext uri="{FF2B5EF4-FFF2-40B4-BE49-F238E27FC236}">
                  <a16:creationId xmlns:a16="http://schemas.microsoft.com/office/drawing/2014/main" id="{3077A27D-4087-4269-A347-C4B7E0493E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055" name="Oval 31">
              <a:extLst>
                <a:ext uri="{FF2B5EF4-FFF2-40B4-BE49-F238E27FC236}">
                  <a16:creationId xmlns:a16="http://schemas.microsoft.com/office/drawing/2014/main" id="{96B624A1-E4EA-4CA0-AA90-557A28482E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056" name="Oval 32">
              <a:extLst>
                <a:ext uri="{FF2B5EF4-FFF2-40B4-BE49-F238E27FC236}">
                  <a16:creationId xmlns:a16="http://schemas.microsoft.com/office/drawing/2014/main" id="{9C079D50-004B-44B9-9499-396F215BF4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057" name="Oval 33">
              <a:extLst>
                <a:ext uri="{FF2B5EF4-FFF2-40B4-BE49-F238E27FC236}">
                  <a16:creationId xmlns:a16="http://schemas.microsoft.com/office/drawing/2014/main" id="{1164FE82-0E6B-4CA5-97F9-0B9995DE3A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058" name="Oval 34">
              <a:extLst>
                <a:ext uri="{FF2B5EF4-FFF2-40B4-BE49-F238E27FC236}">
                  <a16:creationId xmlns:a16="http://schemas.microsoft.com/office/drawing/2014/main" id="{19F9F8CA-AA92-459B-8CD8-5DAE66EB66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059" name="Oval 35">
              <a:extLst>
                <a:ext uri="{FF2B5EF4-FFF2-40B4-BE49-F238E27FC236}">
                  <a16:creationId xmlns:a16="http://schemas.microsoft.com/office/drawing/2014/main" id="{7E790185-9DFE-4441-B6C5-B084C21A83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060" name="Oval 36">
              <a:extLst>
                <a:ext uri="{FF2B5EF4-FFF2-40B4-BE49-F238E27FC236}">
                  <a16:creationId xmlns:a16="http://schemas.microsoft.com/office/drawing/2014/main" id="{CA4E7772-C3AC-468E-81FD-FA9453022D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061" name="Oval 37">
              <a:extLst>
                <a:ext uri="{FF2B5EF4-FFF2-40B4-BE49-F238E27FC236}">
                  <a16:creationId xmlns:a16="http://schemas.microsoft.com/office/drawing/2014/main" id="{977A2FA1-AB4F-4751-9E82-5313EE5639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062" name="Oval 38">
              <a:extLst>
                <a:ext uri="{FF2B5EF4-FFF2-40B4-BE49-F238E27FC236}">
                  <a16:creationId xmlns:a16="http://schemas.microsoft.com/office/drawing/2014/main" id="{AC6C9A37-86D2-4291-92C4-FF40A679C9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063" name="Oval 39">
              <a:extLst>
                <a:ext uri="{FF2B5EF4-FFF2-40B4-BE49-F238E27FC236}">
                  <a16:creationId xmlns:a16="http://schemas.microsoft.com/office/drawing/2014/main" id="{5AA95E88-418E-41AE-8C70-6B111A83E4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kumimoji="1"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kumimoji="1"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456E282-674E-419E-9EA4-91035D0D9C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eaLnBrk="1" hangingPunct="1"/>
            <a:fld id="{ADD4A865-3B03-443D-A939-4F7251C0A4EC}" type="slidenum">
              <a:rPr kumimoji="0" lang="en-US" altLang="zh-TW">
                <a:latin typeface="Arial" panose="020B0604020202020204" pitchFamily="34" charset="0"/>
                <a:ea typeface="新細明體" panose="02020500000000000000" pitchFamily="18" charset="-120"/>
              </a:rPr>
              <a:pPr eaLnBrk="1" hangingPunct="1"/>
              <a:t>1</a:t>
            </a:fld>
            <a:endParaRPr kumimoji="0" lang="en-US" altLang="zh-TW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DFAA445D-44E9-4568-A12D-12FFF32C1C6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188" y="1268413"/>
            <a:ext cx="7772400" cy="1143000"/>
          </a:xfrm>
        </p:spPr>
        <p:txBody>
          <a:bodyPr/>
          <a:lstStyle/>
          <a:p>
            <a:pPr algn="l" eaLnBrk="1" hangingPunct="1"/>
            <a:r>
              <a:rPr lang="zh-TW" altLang="en-US" b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四</a:t>
            </a:r>
            <a:r>
              <a:rPr lang="en-US" altLang="zh-TW" b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‧IP</a:t>
            </a:r>
            <a:r>
              <a:rPr lang="zh-TW" altLang="en-US" b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位址分析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F749433A-7EC3-4268-9F18-8F98A4E81B2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95288" y="2997200"/>
            <a:ext cx="6840537" cy="3095625"/>
          </a:xfrm>
        </p:spPr>
        <p:txBody>
          <a:bodyPr/>
          <a:lstStyle/>
          <a:p>
            <a:pPr marL="609600" indent="-609600" algn="l" eaLnBrk="1" hangingPunct="1"/>
            <a:r>
              <a:rPr lang="zh-TW" altLang="en-US" b="1">
                <a:latin typeface="標楷體" panose="03000509000000000000" pitchFamily="65" charset="-120"/>
                <a:ea typeface="標楷體" panose="03000509000000000000" pitchFamily="65" charset="-120"/>
              </a:rPr>
              <a:t>目的：</a:t>
            </a:r>
          </a:p>
          <a:p>
            <a:pPr marL="609600" indent="-609600" algn="l" eaLnBrk="1" hangingPunct="1">
              <a:buFont typeface="Wingdings" pitchFamily="2" charset="2"/>
              <a:buChar char="l"/>
            </a:pP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子網路切割（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Netmask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）方式</a:t>
            </a:r>
          </a:p>
          <a:p>
            <a:pPr marL="609600" indent="-609600" algn="l" eaLnBrk="1" hangingPunct="1">
              <a:buFont typeface="Wingdings" pitchFamily="2" charset="2"/>
              <a:buChar char="l"/>
            </a:pP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IP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靜態繞送（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Static Route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）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BB0CA288-DF02-4248-9196-77D6B4D88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eaLnBrk="1" hangingPunct="1"/>
            <a:fld id="{8ED767FB-ED97-44BA-8EBE-7D403A679D64}" type="slidenum">
              <a:rPr kumimoji="0" lang="en-US" altLang="zh-TW">
                <a:latin typeface="Arial" panose="020B0604020202020204" pitchFamily="34" charset="0"/>
                <a:ea typeface="新細明體" panose="02020500000000000000" pitchFamily="18" charset="-120"/>
              </a:rPr>
              <a:pPr eaLnBrk="1" hangingPunct="1"/>
              <a:t>10</a:t>
            </a:fld>
            <a:endParaRPr kumimoji="0" lang="en-US" altLang="zh-TW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B63C0EB5-D2B4-4D73-9386-9AB487B0E7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0">
                <a:ea typeface="標楷體" panose="03000509000000000000" pitchFamily="65" charset="-120"/>
              </a:rPr>
              <a:t>遮罩技術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8D1AB147-3432-4A39-A2F0-EF110A8CB3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600">
                <a:latin typeface="Times New Roman" panose="02020603050405020304" pitchFamily="18" charset="0"/>
                <a:ea typeface="標楷體" panose="03000509000000000000" pitchFamily="65" charset="-120"/>
              </a:rPr>
              <a:t>IP</a:t>
            </a:r>
            <a:r>
              <a:rPr lang="zh-TW" altLang="en-US" sz="2600">
                <a:latin typeface="Times New Roman" panose="02020603050405020304" pitchFamily="18" charset="0"/>
                <a:ea typeface="標楷體" panose="03000509000000000000" pitchFamily="65" charset="-120"/>
              </a:rPr>
              <a:t>位址原本就十分寶貴，如果依上述中華電信企業用戶</a:t>
            </a:r>
            <a:r>
              <a:rPr lang="en-US" altLang="zh-TW" sz="2600">
                <a:latin typeface="Times New Roman" panose="02020603050405020304" pitchFamily="18" charset="0"/>
                <a:ea typeface="標楷體" panose="03000509000000000000" pitchFamily="65" charset="-120"/>
              </a:rPr>
              <a:t>5 IP</a:t>
            </a:r>
            <a:r>
              <a:rPr lang="zh-TW" altLang="en-US" sz="2600">
                <a:latin typeface="Times New Roman" panose="02020603050405020304" pitchFamily="18" charset="0"/>
                <a:ea typeface="標楷體" panose="03000509000000000000" pitchFamily="65" charset="-120"/>
              </a:rPr>
              <a:t>位址制，則以</a:t>
            </a:r>
            <a:r>
              <a:rPr lang="en-US" altLang="zh-TW" sz="2600">
                <a:latin typeface="Times New Roman" panose="02020603050405020304" pitchFamily="18" charset="0"/>
                <a:ea typeface="標楷體" panose="03000509000000000000" pitchFamily="65" charset="-120"/>
              </a:rPr>
              <a:t>Class C</a:t>
            </a:r>
            <a:r>
              <a:rPr lang="zh-TW" altLang="en-US" sz="2600">
                <a:latin typeface="Times New Roman" panose="02020603050405020304" pitchFamily="18" charset="0"/>
                <a:ea typeface="標楷體" panose="03000509000000000000" pitchFamily="65" charset="-120"/>
              </a:rPr>
              <a:t>為例將產生</a:t>
            </a:r>
            <a:r>
              <a:rPr lang="en-US" altLang="zh-TW" sz="2600">
                <a:latin typeface="Times New Roman" panose="02020603050405020304" pitchFamily="18" charset="0"/>
                <a:ea typeface="標楷體" panose="03000509000000000000" pitchFamily="65" charset="-120"/>
              </a:rPr>
              <a:t>(2</a:t>
            </a:r>
            <a:r>
              <a:rPr lang="en-US" altLang="zh-TW" sz="2600" baseline="30000">
                <a:latin typeface="Times New Roman" panose="02020603050405020304" pitchFamily="18" charset="0"/>
                <a:ea typeface="標楷體" panose="03000509000000000000" pitchFamily="65" charset="-120"/>
              </a:rPr>
              <a:t>8</a:t>
            </a:r>
            <a:r>
              <a:rPr lang="zh-TW" altLang="en-US" sz="2600">
                <a:latin typeface="Times New Roman" panose="02020603050405020304" pitchFamily="18" charset="0"/>
                <a:ea typeface="標楷體" panose="03000509000000000000" pitchFamily="65" charset="-120"/>
              </a:rPr>
              <a:t>－</a:t>
            </a:r>
            <a:r>
              <a:rPr lang="en-US" altLang="zh-TW" sz="2600">
                <a:latin typeface="Times New Roman" panose="02020603050405020304" pitchFamily="18" charset="0"/>
                <a:ea typeface="標楷體" panose="03000509000000000000" pitchFamily="65" charset="-120"/>
              </a:rPr>
              <a:t>1</a:t>
            </a:r>
            <a:r>
              <a:rPr lang="zh-TW" altLang="en-US" sz="2600">
                <a:latin typeface="Times New Roman" panose="02020603050405020304" pitchFamily="18" charset="0"/>
                <a:ea typeface="標楷體" panose="03000509000000000000" pitchFamily="65" charset="-120"/>
              </a:rPr>
              <a:t>－</a:t>
            </a:r>
            <a:r>
              <a:rPr lang="en-US" altLang="zh-TW" sz="2600">
                <a:latin typeface="Times New Roman" panose="02020603050405020304" pitchFamily="18" charset="0"/>
                <a:ea typeface="標楷體" panose="03000509000000000000" pitchFamily="65" charset="-120"/>
              </a:rPr>
              <a:t>1</a:t>
            </a:r>
            <a:r>
              <a:rPr lang="zh-TW" altLang="en-US" sz="2600">
                <a:latin typeface="Times New Roman" panose="02020603050405020304" pitchFamily="18" charset="0"/>
                <a:ea typeface="標楷體" panose="03000509000000000000" pitchFamily="65" charset="-120"/>
              </a:rPr>
              <a:t>－</a:t>
            </a:r>
            <a:r>
              <a:rPr lang="en-US" altLang="zh-TW" sz="2600">
                <a:latin typeface="Times New Roman" panose="02020603050405020304" pitchFamily="18" charset="0"/>
                <a:ea typeface="標楷體" panose="03000509000000000000" pitchFamily="65" charset="-120"/>
              </a:rPr>
              <a:t>1)</a:t>
            </a:r>
            <a:r>
              <a:rPr lang="zh-TW" altLang="en-US" sz="2600">
                <a:latin typeface="Times New Roman" panose="02020603050405020304" pitchFamily="18" charset="0"/>
                <a:ea typeface="標楷體" panose="03000509000000000000" pitchFamily="65" charset="-120"/>
              </a:rPr>
              <a:t>－</a:t>
            </a:r>
            <a:r>
              <a:rPr lang="en-US" altLang="zh-TW" sz="2600">
                <a:latin typeface="Times New Roman" panose="02020603050405020304" pitchFamily="18" charset="0"/>
                <a:ea typeface="標楷體" panose="03000509000000000000" pitchFamily="65" charset="-120"/>
              </a:rPr>
              <a:t>32×5</a:t>
            </a:r>
            <a:r>
              <a:rPr lang="zh-TW" altLang="en-US" sz="2600">
                <a:latin typeface="Times New Roman" panose="02020603050405020304" pitchFamily="18" charset="0"/>
                <a:ea typeface="標楷體" panose="03000509000000000000" pitchFamily="65" charset="-120"/>
              </a:rPr>
              <a:t>＝</a:t>
            </a:r>
            <a:r>
              <a:rPr lang="en-US" altLang="zh-TW" sz="2600">
                <a:latin typeface="Times New Roman" panose="02020603050405020304" pitchFamily="18" charset="0"/>
                <a:ea typeface="標楷體" panose="03000509000000000000" pitchFamily="65" charset="-120"/>
              </a:rPr>
              <a:t>93</a:t>
            </a:r>
            <a:r>
              <a:rPr lang="zh-TW" altLang="en-US" sz="2600">
                <a:latin typeface="Times New Roman" panose="02020603050405020304" pitchFamily="18" charset="0"/>
                <a:ea typeface="標楷體" panose="03000509000000000000" pitchFamily="65" charset="-120"/>
              </a:rPr>
              <a:t>個浪費掉的</a:t>
            </a:r>
            <a:r>
              <a:rPr lang="en-US" altLang="zh-TW" sz="2600">
                <a:latin typeface="Times New Roman" panose="02020603050405020304" pitchFamily="18" charset="0"/>
                <a:ea typeface="標楷體" panose="03000509000000000000" pitchFamily="65" charset="-120"/>
              </a:rPr>
              <a:t>IP</a:t>
            </a:r>
            <a:r>
              <a:rPr lang="zh-TW" altLang="en-US" sz="2600">
                <a:latin typeface="Times New Roman" panose="02020603050405020304" pitchFamily="18" charset="0"/>
                <a:ea typeface="標楷體" panose="03000509000000000000" pitchFamily="65" charset="-120"/>
              </a:rPr>
              <a:t>位址，是否十分可惜呢？原因是如果不採用子網路，而直接分配的話，那麼代表是相同網路區段，也就是說別人可以利用封包擷取軟體捕抓別的企業內部資訊，或者是無法適當隔離廣播封包，所以讀者可檢查一下自己</a:t>
            </a:r>
            <a:r>
              <a:rPr lang="en-US" altLang="zh-TW" sz="2600">
                <a:latin typeface="Times New Roman" panose="02020603050405020304" pitchFamily="18" charset="0"/>
                <a:ea typeface="標楷體" panose="03000509000000000000" pitchFamily="65" charset="-120"/>
              </a:rPr>
              <a:t>ADSL</a:t>
            </a:r>
            <a:r>
              <a:rPr lang="zh-TW" altLang="en-US" sz="2600">
                <a:latin typeface="Times New Roman" panose="02020603050405020304" pitchFamily="18" charset="0"/>
                <a:ea typeface="標楷體" panose="03000509000000000000" pitchFamily="65" charset="-120"/>
              </a:rPr>
              <a:t>下的網路遮罩，一般均是</a:t>
            </a:r>
            <a:r>
              <a:rPr lang="en-US" altLang="zh-TW" sz="2600">
                <a:latin typeface="Times New Roman" panose="02020603050405020304" pitchFamily="18" charset="0"/>
                <a:ea typeface="標楷體" panose="03000509000000000000" pitchFamily="65" charset="-120"/>
              </a:rPr>
              <a:t>255.255.255.0</a:t>
            </a:r>
            <a:r>
              <a:rPr lang="zh-TW" altLang="en-US" sz="2600">
                <a:latin typeface="Times New Roman" panose="02020603050405020304" pitchFamily="18" charset="0"/>
                <a:ea typeface="標楷體" panose="03000509000000000000" pitchFamily="65" charset="-120"/>
              </a:rPr>
              <a:t>，所以網路芳鄰上可是熱鬧得很，但是不可動邪念，否則有觸法之虞！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566839AF-5F5B-492C-9489-D0D069033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eaLnBrk="1" hangingPunct="1"/>
            <a:fld id="{36097FF1-B121-4E0B-A100-B5D040404301}" type="slidenum">
              <a:rPr kumimoji="0" lang="en-US" altLang="zh-TW">
                <a:latin typeface="Arial" panose="020B0604020202020204" pitchFamily="34" charset="0"/>
                <a:ea typeface="新細明體" panose="02020500000000000000" pitchFamily="18" charset="-120"/>
              </a:rPr>
              <a:pPr eaLnBrk="1" hangingPunct="1"/>
              <a:t>11</a:t>
            </a:fld>
            <a:endParaRPr kumimoji="0" lang="en-US" altLang="zh-TW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003EBFE2-5456-4FCA-92D2-4FDC77631F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0">
                <a:latin typeface="Times New Roman" panose="02020603050405020304" pitchFamily="18" charset="0"/>
                <a:ea typeface="標楷體" panose="03000509000000000000" pitchFamily="65" charset="-120"/>
              </a:rPr>
              <a:t>IP</a:t>
            </a:r>
            <a:r>
              <a:rPr lang="zh-TW" altLang="en-US" b="0">
                <a:latin typeface="Times New Roman" panose="02020603050405020304" pitchFamily="18" charset="0"/>
                <a:ea typeface="標楷體" panose="03000509000000000000" pitchFamily="65" charset="-120"/>
              </a:rPr>
              <a:t>靜態繞送（</a:t>
            </a:r>
            <a:r>
              <a:rPr lang="en-US" altLang="zh-TW" b="0">
                <a:latin typeface="Times New Roman" panose="02020603050405020304" pitchFamily="18" charset="0"/>
                <a:ea typeface="標楷體" panose="03000509000000000000" pitchFamily="65" charset="-120"/>
              </a:rPr>
              <a:t>Static Route</a:t>
            </a:r>
            <a:r>
              <a:rPr lang="zh-TW" altLang="en-US" b="0">
                <a:latin typeface="Times New Roman" panose="02020603050405020304" pitchFamily="18" charset="0"/>
                <a:ea typeface="標楷體" panose="03000509000000000000" pitchFamily="65" charset="-120"/>
              </a:rPr>
              <a:t>）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AB49A728-782F-4024-AC73-3AE7B01A22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在網際網路間將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IP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封包傳送到目的節點的過程，稱為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IP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路由，除非是在同一個網路區段內的兩個節點互傳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IP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封包，否則在傳送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IP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封包時，必然會歷經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IP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路由的過程。</a:t>
            </a:r>
          </a:p>
          <a:p>
            <a:pPr eaLnBrk="1" hangingPunct="1"/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詳細的路由器原理和操作說明，將會在陸續的實驗中討論，在此我們僅探討網路遮罩在取得網路號的重要性。</a:t>
            </a:r>
          </a:p>
          <a:p>
            <a:pPr eaLnBrk="1" hangingPunct="1"/>
            <a:endParaRPr lang="en-US" altLang="zh-TW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3E4570C3-4618-42DC-A17B-D01BC54B0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eaLnBrk="1" hangingPunct="1"/>
            <a:fld id="{BF685B2E-4EAF-420F-A50B-A93DDCD67C78}" type="slidenum">
              <a:rPr kumimoji="0" lang="en-US" altLang="zh-TW">
                <a:latin typeface="Arial" panose="020B0604020202020204" pitchFamily="34" charset="0"/>
                <a:ea typeface="新細明體" panose="02020500000000000000" pitchFamily="18" charset="-120"/>
              </a:rPr>
              <a:pPr eaLnBrk="1" hangingPunct="1"/>
              <a:t>12</a:t>
            </a:fld>
            <a:endParaRPr kumimoji="0" lang="en-US" altLang="zh-TW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216CDBAE-F960-429C-A019-A30256278B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0">
                <a:latin typeface="Times New Roman" panose="02020603050405020304" pitchFamily="18" charset="0"/>
                <a:ea typeface="標楷體" panose="03000509000000000000" pitchFamily="65" charset="-120"/>
              </a:rPr>
              <a:t>IP</a:t>
            </a:r>
            <a:r>
              <a:rPr lang="zh-TW" altLang="en-US" b="0">
                <a:latin typeface="Times New Roman" panose="02020603050405020304" pitchFamily="18" charset="0"/>
                <a:ea typeface="標楷體" panose="03000509000000000000" pitchFamily="65" charset="-120"/>
              </a:rPr>
              <a:t>靜態繞送（</a:t>
            </a:r>
            <a:r>
              <a:rPr lang="en-US" altLang="zh-TW" b="0">
                <a:latin typeface="Times New Roman" panose="02020603050405020304" pitchFamily="18" charset="0"/>
                <a:ea typeface="標楷體" panose="03000509000000000000" pitchFamily="65" charset="-120"/>
              </a:rPr>
              <a:t>Static Route</a:t>
            </a:r>
            <a:r>
              <a:rPr lang="zh-TW" altLang="en-US" b="0">
                <a:latin typeface="Times New Roman" panose="02020603050405020304" pitchFamily="18" charset="0"/>
                <a:ea typeface="標楷體" panose="03000509000000000000" pitchFamily="65" charset="-120"/>
              </a:rPr>
              <a:t>）</a:t>
            </a: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13B24EBA-555B-43F2-9938-B9736BA23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z="2600">
                <a:latin typeface="Times New Roman" panose="02020603050405020304" pitchFamily="18" charset="0"/>
                <a:ea typeface="標楷體" panose="03000509000000000000" pitchFamily="65" charset="-120"/>
              </a:rPr>
              <a:t>執行「</a:t>
            </a:r>
            <a:r>
              <a:rPr lang="en-US" altLang="zh-TW" sz="2600">
                <a:latin typeface="Times New Roman" panose="02020603050405020304" pitchFamily="18" charset="0"/>
                <a:ea typeface="標楷體" panose="03000509000000000000" pitchFamily="65" charset="-120"/>
              </a:rPr>
              <a:t>route print</a:t>
            </a:r>
            <a:r>
              <a:rPr lang="zh-TW" altLang="en-US" sz="2600">
                <a:latin typeface="Times New Roman" panose="02020603050405020304" pitchFamily="18" charset="0"/>
                <a:ea typeface="標楷體" panose="03000509000000000000" pitchFamily="65" charset="-120"/>
              </a:rPr>
              <a:t>」指令，顯示目前的路由表</a:t>
            </a:r>
          </a:p>
          <a:p>
            <a:pPr eaLnBrk="1" hangingPunct="1"/>
            <a:r>
              <a:rPr lang="zh-TW" altLang="en-US" sz="2600">
                <a:latin typeface="Times New Roman" panose="02020603050405020304" pitchFamily="18" charset="0"/>
                <a:ea typeface="標楷體" panose="03000509000000000000" pitchFamily="65" charset="-120"/>
              </a:rPr>
              <a:t>由結果可知電腦中有多少個網路介面，那麼如果</a:t>
            </a:r>
            <a:r>
              <a:rPr lang="en-US" altLang="zh-TW" sz="2600">
                <a:latin typeface="Times New Roman" panose="02020603050405020304" pitchFamily="18" charset="0"/>
                <a:ea typeface="標楷體" panose="03000509000000000000" pitchFamily="65" charset="-120"/>
              </a:rPr>
              <a:t>IP</a:t>
            </a:r>
            <a:r>
              <a:rPr lang="zh-TW" altLang="en-US" sz="2600">
                <a:latin typeface="Times New Roman" panose="02020603050405020304" pitchFamily="18" charset="0"/>
                <a:ea typeface="標楷體" panose="03000509000000000000" pitchFamily="65" charset="-120"/>
              </a:rPr>
              <a:t>封包要和其他網路裝置連繫，它要往哪一個介面送呢？答案是要經過路由表的判斷。路由表的欄位會因製造廠商及規格而有差異，不過基本上會有以下欄位：</a:t>
            </a:r>
          </a:p>
          <a:p>
            <a:pPr lvl="1" eaLnBrk="1" hangingPunct="1"/>
            <a:r>
              <a:rPr lang="en-US" altLang="zh-TW" sz="2200">
                <a:latin typeface="Times New Roman" panose="02020603050405020304" pitchFamily="18" charset="0"/>
                <a:ea typeface="標楷體" panose="03000509000000000000" pitchFamily="65" charset="-120"/>
              </a:rPr>
              <a:t>Network Destination</a:t>
            </a:r>
            <a:r>
              <a:rPr lang="zh-TW" altLang="en-US" sz="2200">
                <a:latin typeface="Times New Roman" panose="02020603050405020304" pitchFamily="18" charset="0"/>
                <a:ea typeface="標楷體" panose="03000509000000000000" pitchFamily="65" charset="-120"/>
              </a:rPr>
              <a:t>（網路目的位址）</a:t>
            </a:r>
          </a:p>
          <a:p>
            <a:pPr lvl="1" eaLnBrk="1" hangingPunct="1"/>
            <a:r>
              <a:rPr lang="en-US" altLang="zh-TW" sz="2200">
                <a:latin typeface="Times New Roman" panose="02020603050405020304" pitchFamily="18" charset="0"/>
                <a:ea typeface="標楷體" panose="03000509000000000000" pitchFamily="65" charset="-120"/>
              </a:rPr>
              <a:t>Netmask</a:t>
            </a:r>
            <a:r>
              <a:rPr lang="zh-TW" altLang="en-US" sz="2200">
                <a:latin typeface="Times New Roman" panose="02020603050405020304" pitchFamily="18" charset="0"/>
                <a:ea typeface="標楷體" panose="03000509000000000000" pitchFamily="65" charset="-120"/>
              </a:rPr>
              <a:t>（網路遮罩）</a:t>
            </a:r>
          </a:p>
          <a:p>
            <a:pPr lvl="1" eaLnBrk="1" hangingPunct="1"/>
            <a:r>
              <a:rPr lang="en-US" altLang="zh-TW" sz="2200">
                <a:latin typeface="Times New Roman" panose="02020603050405020304" pitchFamily="18" charset="0"/>
                <a:ea typeface="標楷體" panose="03000509000000000000" pitchFamily="65" charset="-120"/>
              </a:rPr>
              <a:t>Gateway</a:t>
            </a:r>
            <a:r>
              <a:rPr lang="zh-TW" altLang="en-US" sz="2200">
                <a:latin typeface="Times New Roman" panose="02020603050405020304" pitchFamily="18" charset="0"/>
                <a:ea typeface="標楷體" panose="03000509000000000000" pitchFamily="65" charset="-120"/>
              </a:rPr>
              <a:t>（閘道器）</a:t>
            </a:r>
          </a:p>
          <a:p>
            <a:pPr lvl="1" eaLnBrk="1" hangingPunct="1"/>
            <a:r>
              <a:rPr lang="en-US" altLang="zh-TW" sz="2200">
                <a:latin typeface="Times New Roman" panose="02020603050405020304" pitchFamily="18" charset="0"/>
                <a:ea typeface="標楷體" panose="03000509000000000000" pitchFamily="65" charset="-120"/>
              </a:rPr>
              <a:t>Interface</a:t>
            </a:r>
            <a:r>
              <a:rPr lang="zh-TW" altLang="en-US" sz="2200">
                <a:latin typeface="Times New Roman" panose="02020603050405020304" pitchFamily="18" charset="0"/>
                <a:ea typeface="標楷體" panose="03000509000000000000" pitchFamily="65" charset="-120"/>
              </a:rPr>
              <a:t>（介面）</a:t>
            </a:r>
          </a:p>
          <a:p>
            <a:pPr lvl="1" eaLnBrk="1" hangingPunct="1"/>
            <a:r>
              <a:rPr lang="en-US" altLang="zh-TW" sz="2200">
                <a:latin typeface="Times New Roman" panose="02020603050405020304" pitchFamily="18" charset="0"/>
                <a:ea typeface="標楷體" panose="03000509000000000000" pitchFamily="65" charset="-120"/>
              </a:rPr>
              <a:t>Metric</a:t>
            </a:r>
            <a:r>
              <a:rPr lang="zh-TW" altLang="en-US" sz="2200">
                <a:latin typeface="Times New Roman" panose="02020603050405020304" pitchFamily="18" charset="0"/>
                <a:ea typeface="標楷體" panose="03000509000000000000" pitchFamily="65" charset="-120"/>
              </a:rPr>
              <a:t>（成本）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9553BE90-F1CF-40AB-9C5A-5651A924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eaLnBrk="1" hangingPunct="1"/>
            <a:fld id="{6D087E81-B2FC-4720-B901-51D059830B01}" type="slidenum">
              <a:rPr kumimoji="0" lang="en-US" altLang="zh-TW">
                <a:latin typeface="Arial" panose="020B0604020202020204" pitchFamily="34" charset="0"/>
                <a:ea typeface="新細明體" panose="02020500000000000000" pitchFamily="18" charset="-120"/>
              </a:rPr>
              <a:pPr eaLnBrk="1" hangingPunct="1"/>
              <a:t>13</a:t>
            </a:fld>
            <a:endParaRPr kumimoji="0" lang="en-US" altLang="zh-TW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2BE3EAB4-EB80-41EC-980F-D43BAD9300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0">
                <a:latin typeface="Times New Roman" panose="02020603050405020304" pitchFamily="18" charset="0"/>
                <a:ea typeface="標楷體" panose="03000509000000000000" pitchFamily="65" charset="-120"/>
              </a:rPr>
              <a:t>IP</a:t>
            </a:r>
            <a:r>
              <a:rPr lang="zh-TW" altLang="en-US" b="0">
                <a:latin typeface="Times New Roman" panose="02020603050405020304" pitchFamily="18" charset="0"/>
                <a:ea typeface="標楷體" panose="03000509000000000000" pitchFamily="65" charset="-120"/>
              </a:rPr>
              <a:t>靜態繞送（</a:t>
            </a:r>
            <a:r>
              <a:rPr lang="en-US" altLang="zh-TW" b="0">
                <a:latin typeface="Times New Roman" panose="02020603050405020304" pitchFamily="18" charset="0"/>
                <a:ea typeface="標楷體" panose="03000509000000000000" pitchFamily="65" charset="-120"/>
              </a:rPr>
              <a:t>Static Route</a:t>
            </a:r>
            <a:r>
              <a:rPr lang="zh-TW" altLang="en-US" b="0">
                <a:latin typeface="Times New Roman" panose="02020603050405020304" pitchFamily="18" charset="0"/>
                <a:ea typeface="標楷體" panose="03000509000000000000" pitchFamily="65" charset="-120"/>
              </a:rPr>
              <a:t>）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E855FF1D-D873-4EAA-93AF-3C5B79BA61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2100">
                <a:latin typeface="Times New Roman" panose="02020603050405020304" pitchFamily="18" charset="0"/>
                <a:ea typeface="標楷體" panose="03000509000000000000" pitchFamily="65" charset="-120"/>
              </a:rPr>
              <a:t>一般路由表的判斷準則是由上而下，不過在微軟環境中則為由下而上。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100">
                <a:latin typeface="Times New Roman" panose="02020603050405020304" pitchFamily="18" charset="0"/>
                <a:ea typeface="標楷體" panose="03000509000000000000" pitchFamily="65" charset="-120"/>
              </a:rPr>
              <a:t>假定要和</a:t>
            </a:r>
            <a:r>
              <a:rPr lang="en-US" altLang="zh-TW" sz="2100">
                <a:latin typeface="Times New Roman" panose="02020603050405020304" pitchFamily="18" charset="0"/>
                <a:ea typeface="標楷體" panose="03000509000000000000" pitchFamily="65" charset="-120"/>
              </a:rPr>
              <a:t>192.192.73.111</a:t>
            </a:r>
            <a:r>
              <a:rPr lang="zh-TW" altLang="en-US" sz="2100">
                <a:latin typeface="Times New Roman" panose="02020603050405020304" pitchFamily="18" charset="0"/>
                <a:ea typeface="標楷體" panose="03000509000000000000" pitchFamily="65" charset="-120"/>
              </a:rPr>
              <a:t>的裝置連繫，首先自路由表取出第一條規則：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100">
                <a:latin typeface="Times New Roman" panose="02020603050405020304" pitchFamily="18" charset="0"/>
                <a:ea typeface="標楷體" panose="03000509000000000000" pitchFamily="65" charset="-120"/>
              </a:rPr>
              <a:t>	</a:t>
            </a:r>
            <a:r>
              <a:rPr lang="en-US" altLang="zh-TW" sz="210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255.255.255.255 255.255.255.255 192.192.73.46 192.192.73.46 1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100">
                <a:latin typeface="Times New Roman" panose="02020603050405020304" pitchFamily="18" charset="0"/>
                <a:ea typeface="標楷體" panose="03000509000000000000" pitchFamily="65" charset="-120"/>
              </a:rPr>
              <a:t>然後</a:t>
            </a:r>
            <a:r>
              <a:rPr lang="en-US" altLang="zh-TW" sz="2100">
                <a:latin typeface="Times New Roman" panose="02020603050405020304" pitchFamily="18" charset="0"/>
                <a:ea typeface="標楷體" panose="03000509000000000000" pitchFamily="65" charset="-120"/>
              </a:rPr>
              <a:t>192.192.73.111 mask(and) 255.255.255.255</a:t>
            </a:r>
            <a:r>
              <a:rPr lang="zh-TW" altLang="en-US" sz="2100">
                <a:latin typeface="Times New Roman" panose="02020603050405020304" pitchFamily="18" charset="0"/>
                <a:ea typeface="標楷體" panose="03000509000000000000" pitchFamily="65" charset="-120"/>
              </a:rPr>
              <a:t>（</a:t>
            </a:r>
            <a:r>
              <a:rPr lang="en-US" altLang="zh-TW" sz="2100">
                <a:latin typeface="Times New Roman" panose="02020603050405020304" pitchFamily="18" charset="0"/>
                <a:ea typeface="標楷體" panose="03000509000000000000" pitchFamily="65" charset="-120"/>
              </a:rPr>
              <a:t>Netmask</a:t>
            </a:r>
            <a:r>
              <a:rPr lang="zh-TW" altLang="en-US" sz="2100">
                <a:latin typeface="Times New Roman" panose="02020603050405020304" pitchFamily="18" charset="0"/>
                <a:ea typeface="標楷體" panose="03000509000000000000" pitchFamily="65" charset="-120"/>
              </a:rPr>
              <a:t>）結果為</a:t>
            </a:r>
            <a:r>
              <a:rPr lang="en-US" altLang="zh-TW" sz="2100">
                <a:latin typeface="Times New Roman" panose="02020603050405020304" pitchFamily="18" charset="0"/>
                <a:ea typeface="標楷體" panose="03000509000000000000" pitchFamily="65" charset="-120"/>
              </a:rPr>
              <a:t>192.192.73.111</a:t>
            </a:r>
            <a:r>
              <a:rPr lang="zh-TW" altLang="en-US" sz="2100">
                <a:latin typeface="Times New Roman" panose="02020603050405020304" pitchFamily="18" charset="0"/>
                <a:ea typeface="標楷體" panose="03000509000000000000" pitchFamily="65" charset="-120"/>
              </a:rPr>
              <a:t>，然後跟</a:t>
            </a:r>
            <a:r>
              <a:rPr lang="en-US" altLang="zh-TW" sz="2100">
                <a:latin typeface="Times New Roman" panose="02020603050405020304" pitchFamily="18" charset="0"/>
                <a:ea typeface="標楷體" panose="03000509000000000000" pitchFamily="65" charset="-120"/>
              </a:rPr>
              <a:t>255.255.255.255</a:t>
            </a:r>
            <a:r>
              <a:rPr lang="zh-TW" altLang="en-US" sz="2100">
                <a:latin typeface="Times New Roman" panose="02020603050405020304" pitchFamily="18" charset="0"/>
                <a:ea typeface="標楷體" panose="03000509000000000000" pitchFamily="65" charset="-120"/>
              </a:rPr>
              <a:t>（</a:t>
            </a:r>
            <a:r>
              <a:rPr lang="en-US" altLang="zh-TW" sz="2100">
                <a:latin typeface="Times New Roman" panose="02020603050405020304" pitchFamily="18" charset="0"/>
                <a:ea typeface="標楷體" panose="03000509000000000000" pitchFamily="65" charset="-120"/>
              </a:rPr>
              <a:t>Network Destination</a:t>
            </a:r>
            <a:r>
              <a:rPr lang="zh-TW" altLang="en-US" sz="2100">
                <a:latin typeface="Times New Roman" panose="02020603050405020304" pitchFamily="18" charset="0"/>
                <a:ea typeface="標楷體" panose="03000509000000000000" pitchFamily="65" charset="-120"/>
              </a:rPr>
              <a:t>）比較，結果不符，再取出下一條規則重複上述步驟。如果相符合，如下規則：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100">
                <a:latin typeface="Times New Roman" panose="02020603050405020304" pitchFamily="18" charset="0"/>
                <a:ea typeface="標楷體" panose="03000509000000000000" pitchFamily="65" charset="-120"/>
              </a:rPr>
              <a:t>	</a:t>
            </a:r>
            <a:r>
              <a:rPr lang="en-US" altLang="zh-TW" sz="210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192.192.73.0 255.255.255.128 192.192.73.46 192.192.73.46 20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100">
                <a:latin typeface="Times New Roman" panose="02020603050405020304" pitchFamily="18" charset="0"/>
                <a:ea typeface="標楷體" panose="03000509000000000000" pitchFamily="65" charset="-120"/>
              </a:rPr>
              <a:t>192.192.73.111 mask(and) 255.255.255.128</a:t>
            </a:r>
            <a:r>
              <a:rPr lang="zh-TW" altLang="en-US" sz="2100">
                <a:latin typeface="Times New Roman" panose="02020603050405020304" pitchFamily="18" charset="0"/>
                <a:ea typeface="標楷體" panose="03000509000000000000" pitchFamily="65" charset="-120"/>
              </a:rPr>
              <a:t>（</a:t>
            </a:r>
            <a:r>
              <a:rPr lang="en-US" altLang="zh-TW" sz="2100">
                <a:latin typeface="Times New Roman" panose="02020603050405020304" pitchFamily="18" charset="0"/>
                <a:ea typeface="標楷體" panose="03000509000000000000" pitchFamily="65" charset="-120"/>
              </a:rPr>
              <a:t>Netmask</a:t>
            </a:r>
            <a:r>
              <a:rPr lang="zh-TW" altLang="en-US" sz="2100">
                <a:latin typeface="Times New Roman" panose="02020603050405020304" pitchFamily="18" charset="0"/>
                <a:ea typeface="標楷體" panose="03000509000000000000" pitchFamily="65" charset="-120"/>
              </a:rPr>
              <a:t>）結果為</a:t>
            </a:r>
            <a:r>
              <a:rPr lang="en-US" altLang="zh-TW" sz="2100">
                <a:latin typeface="Times New Roman" panose="02020603050405020304" pitchFamily="18" charset="0"/>
                <a:ea typeface="標楷體" panose="03000509000000000000" pitchFamily="65" charset="-120"/>
              </a:rPr>
              <a:t>192.192.73.0</a:t>
            </a:r>
            <a:r>
              <a:rPr lang="zh-TW" altLang="en-US" sz="2100">
                <a:latin typeface="Times New Roman" panose="02020603050405020304" pitchFamily="18" charset="0"/>
                <a:ea typeface="標楷體" panose="03000509000000000000" pitchFamily="65" charset="-120"/>
              </a:rPr>
              <a:t>，然後跟</a:t>
            </a:r>
            <a:r>
              <a:rPr lang="en-US" altLang="zh-TW" sz="2100">
                <a:latin typeface="Times New Roman" panose="02020603050405020304" pitchFamily="18" charset="0"/>
                <a:ea typeface="標楷體" panose="03000509000000000000" pitchFamily="65" charset="-120"/>
              </a:rPr>
              <a:t>192.192.73.0</a:t>
            </a:r>
            <a:r>
              <a:rPr lang="zh-TW" altLang="en-US" sz="2100">
                <a:latin typeface="Times New Roman" panose="02020603050405020304" pitchFamily="18" charset="0"/>
                <a:ea typeface="標楷體" panose="03000509000000000000" pitchFamily="65" charset="-120"/>
              </a:rPr>
              <a:t>（</a:t>
            </a:r>
            <a:r>
              <a:rPr lang="en-US" altLang="zh-TW" sz="2100">
                <a:latin typeface="Times New Roman" panose="02020603050405020304" pitchFamily="18" charset="0"/>
                <a:ea typeface="標楷體" panose="03000509000000000000" pitchFamily="65" charset="-120"/>
              </a:rPr>
              <a:t>Network Destination</a:t>
            </a:r>
            <a:r>
              <a:rPr lang="zh-TW" altLang="en-US" sz="2100">
                <a:latin typeface="Times New Roman" panose="02020603050405020304" pitchFamily="18" charset="0"/>
                <a:ea typeface="標楷體" panose="03000509000000000000" pitchFamily="65" charset="-120"/>
              </a:rPr>
              <a:t>）相符合，則透過</a:t>
            </a:r>
            <a:r>
              <a:rPr lang="en-US" altLang="zh-TW" sz="2100">
                <a:latin typeface="Times New Roman" panose="02020603050405020304" pitchFamily="18" charset="0"/>
                <a:ea typeface="標楷體" panose="03000509000000000000" pitchFamily="65" charset="-120"/>
              </a:rPr>
              <a:t>192.192.73.46</a:t>
            </a:r>
            <a:r>
              <a:rPr lang="zh-TW" altLang="en-US" sz="2100">
                <a:latin typeface="Times New Roman" panose="02020603050405020304" pitchFamily="18" charset="0"/>
                <a:ea typeface="標楷體" panose="03000509000000000000" pitchFamily="65" charset="-120"/>
              </a:rPr>
              <a:t>（</a:t>
            </a:r>
            <a:r>
              <a:rPr lang="en-US" altLang="zh-TW" sz="2100">
                <a:latin typeface="Times New Roman" panose="02020603050405020304" pitchFamily="18" charset="0"/>
                <a:ea typeface="標楷體" panose="03000509000000000000" pitchFamily="65" charset="-120"/>
              </a:rPr>
              <a:t>Interface</a:t>
            </a:r>
            <a:r>
              <a:rPr lang="zh-TW" altLang="en-US" sz="2100">
                <a:latin typeface="Times New Roman" panose="02020603050405020304" pitchFamily="18" charset="0"/>
                <a:ea typeface="標楷體" panose="03000509000000000000" pitchFamily="65" charset="-120"/>
              </a:rPr>
              <a:t>）往</a:t>
            </a:r>
            <a:r>
              <a:rPr lang="en-US" altLang="zh-TW" sz="2100">
                <a:latin typeface="Times New Roman" panose="02020603050405020304" pitchFamily="18" charset="0"/>
                <a:ea typeface="標楷體" panose="03000509000000000000" pitchFamily="65" charset="-120"/>
              </a:rPr>
              <a:t>192.192.73.46</a:t>
            </a:r>
            <a:r>
              <a:rPr lang="zh-TW" altLang="en-US" sz="2100">
                <a:latin typeface="Times New Roman" panose="02020603050405020304" pitchFamily="18" charset="0"/>
                <a:ea typeface="標楷體" panose="03000509000000000000" pitchFamily="65" charset="-120"/>
              </a:rPr>
              <a:t>（</a:t>
            </a:r>
            <a:r>
              <a:rPr lang="en-US" altLang="zh-TW" sz="2100">
                <a:latin typeface="Times New Roman" panose="02020603050405020304" pitchFamily="18" charset="0"/>
                <a:ea typeface="標楷體" panose="03000509000000000000" pitchFamily="65" charset="-120"/>
              </a:rPr>
              <a:t>Gateway</a:t>
            </a:r>
            <a:r>
              <a:rPr lang="zh-TW" altLang="en-US" sz="2100">
                <a:latin typeface="Times New Roman" panose="02020603050405020304" pitchFamily="18" charset="0"/>
                <a:ea typeface="標楷體" panose="03000509000000000000" pitchFamily="65" charset="-120"/>
              </a:rPr>
              <a:t>）發送，由於此時介面和閘道器位址相同代表是在同一網路區段中，不需往外發送，直接啟動</a:t>
            </a:r>
            <a:r>
              <a:rPr lang="en-US" altLang="zh-TW" sz="2100">
                <a:latin typeface="Times New Roman" panose="02020603050405020304" pitchFamily="18" charset="0"/>
                <a:ea typeface="標楷體" panose="03000509000000000000" pitchFamily="65" charset="-120"/>
              </a:rPr>
              <a:t>ARP</a:t>
            </a:r>
            <a:r>
              <a:rPr lang="zh-TW" altLang="en-US" sz="2100">
                <a:latin typeface="Times New Roman" panose="02020603050405020304" pitchFamily="18" charset="0"/>
                <a:ea typeface="標楷體" panose="03000509000000000000" pitchFamily="65" charset="-120"/>
              </a:rPr>
              <a:t>（實驗</a:t>
            </a:r>
            <a:r>
              <a:rPr lang="en-US" altLang="zh-TW" sz="2100">
                <a:latin typeface="Times New Roman" panose="02020603050405020304" pitchFamily="18" charset="0"/>
                <a:ea typeface="標楷體" panose="03000509000000000000" pitchFamily="65" charset="-120"/>
              </a:rPr>
              <a:t>7</a:t>
            </a:r>
            <a:r>
              <a:rPr lang="zh-TW" altLang="en-US" sz="2100">
                <a:latin typeface="Times New Roman" panose="02020603050405020304" pitchFamily="18" charset="0"/>
                <a:ea typeface="標楷體" panose="03000509000000000000" pitchFamily="65" charset="-120"/>
              </a:rPr>
              <a:t>）連線。</a:t>
            </a:r>
          </a:p>
          <a:p>
            <a:pPr eaLnBrk="1" hangingPunct="1">
              <a:lnSpc>
                <a:spcPct val="80000"/>
              </a:lnSpc>
            </a:pPr>
            <a:endParaRPr lang="en-US" altLang="zh-TW" sz="210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0A9D341C-5C13-44FD-A8A1-F4609E29D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eaLnBrk="1" hangingPunct="1"/>
            <a:fld id="{C9EF2FB0-8344-4A5D-97AC-06053DEF0EA2}" type="slidenum">
              <a:rPr kumimoji="0" lang="en-US" altLang="zh-TW">
                <a:latin typeface="Arial" panose="020B0604020202020204" pitchFamily="34" charset="0"/>
                <a:ea typeface="新細明體" panose="02020500000000000000" pitchFamily="18" charset="-120"/>
              </a:rPr>
              <a:pPr eaLnBrk="1" hangingPunct="1"/>
              <a:t>14</a:t>
            </a:fld>
            <a:endParaRPr kumimoji="0" lang="en-US" altLang="zh-TW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28BD6DDC-7255-4F7F-BDB9-3D9EB6ECDB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0">
                <a:latin typeface="Times New Roman" panose="02020603050405020304" pitchFamily="18" charset="0"/>
                <a:ea typeface="標楷體" panose="03000509000000000000" pitchFamily="65" charset="-120"/>
              </a:rPr>
              <a:t>IP</a:t>
            </a:r>
            <a:r>
              <a:rPr lang="zh-TW" altLang="en-US" b="0">
                <a:latin typeface="Times New Roman" panose="02020603050405020304" pitchFamily="18" charset="0"/>
                <a:ea typeface="標楷體" panose="03000509000000000000" pitchFamily="65" charset="-120"/>
              </a:rPr>
              <a:t>靜態繞送（</a:t>
            </a:r>
            <a:r>
              <a:rPr lang="en-US" altLang="zh-TW" b="0">
                <a:latin typeface="Times New Roman" panose="02020603050405020304" pitchFamily="18" charset="0"/>
                <a:ea typeface="標楷體" panose="03000509000000000000" pitchFamily="65" charset="-120"/>
              </a:rPr>
              <a:t>Static Route</a:t>
            </a:r>
            <a:r>
              <a:rPr lang="zh-TW" altLang="en-US" b="0">
                <a:latin typeface="Times New Roman" panose="02020603050405020304" pitchFamily="18" charset="0"/>
                <a:ea typeface="標楷體" panose="03000509000000000000" pitchFamily="65" charset="-120"/>
              </a:rPr>
              <a:t>）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3CD69370-A2D8-452C-A17B-F37E516758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z="2600">
                <a:latin typeface="Times New Roman" panose="02020603050405020304" pitchFamily="18" charset="0"/>
                <a:ea typeface="標楷體" panose="03000509000000000000" pitchFamily="65" charset="-120"/>
              </a:rPr>
              <a:t>假定要和</a:t>
            </a:r>
            <a:r>
              <a:rPr lang="en-US" altLang="zh-TW" sz="2600">
                <a:latin typeface="Times New Roman" panose="02020603050405020304" pitchFamily="18" charset="0"/>
                <a:ea typeface="標楷體" panose="03000509000000000000" pitchFamily="65" charset="-120"/>
              </a:rPr>
              <a:t>72.14.235.104</a:t>
            </a:r>
            <a:r>
              <a:rPr lang="zh-TW" altLang="en-US" sz="2600">
                <a:latin typeface="Times New Roman" panose="02020603050405020304" pitchFamily="18" charset="0"/>
                <a:ea typeface="標楷體" panose="03000509000000000000" pitchFamily="65" charset="-120"/>
              </a:rPr>
              <a:t>（</a:t>
            </a:r>
            <a:r>
              <a:rPr lang="en-US" altLang="zh-TW" sz="2600">
                <a:latin typeface="Times New Roman" panose="02020603050405020304" pitchFamily="18" charset="0"/>
                <a:ea typeface="標楷體" panose="03000509000000000000" pitchFamily="65" charset="-120"/>
              </a:rPr>
              <a:t>www.google.com.tw</a:t>
            </a:r>
            <a:r>
              <a:rPr lang="zh-TW" altLang="en-US" sz="2600">
                <a:latin typeface="Times New Roman" panose="02020603050405020304" pitchFamily="18" charset="0"/>
                <a:ea typeface="標楷體" panose="03000509000000000000" pitchFamily="65" charset="-120"/>
              </a:rPr>
              <a:t>）的裝置連繫，相同的步驟，但是逐一由下而上判斷均無相符合，直到最上一條規則：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600">
                <a:latin typeface="Times New Roman" panose="02020603050405020304" pitchFamily="18" charset="0"/>
                <a:ea typeface="標楷體" panose="03000509000000000000" pitchFamily="65" charset="-120"/>
              </a:rPr>
              <a:t>	</a:t>
            </a:r>
            <a:r>
              <a:rPr lang="en-US" altLang="zh-TW" sz="260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0.0.0.0 0.0.0.0 192.192.73.126 192.192.73.46 20</a:t>
            </a:r>
          </a:p>
          <a:p>
            <a:pPr eaLnBrk="1" hangingPunct="1"/>
            <a:r>
              <a:rPr lang="zh-TW" altLang="en-US" sz="2600">
                <a:latin typeface="Times New Roman" panose="02020603050405020304" pitchFamily="18" charset="0"/>
                <a:ea typeface="標楷體" panose="03000509000000000000" pitchFamily="65" charset="-120"/>
              </a:rPr>
              <a:t>由於任何</a:t>
            </a:r>
            <a:r>
              <a:rPr lang="en-US" altLang="zh-TW" sz="2600">
                <a:latin typeface="Times New Roman" panose="02020603050405020304" pitchFamily="18" charset="0"/>
                <a:ea typeface="標楷體" panose="03000509000000000000" pitchFamily="65" charset="-120"/>
              </a:rPr>
              <a:t>IP</a:t>
            </a:r>
            <a:r>
              <a:rPr lang="zh-TW" altLang="en-US" sz="2600">
                <a:latin typeface="Times New Roman" panose="02020603050405020304" pitchFamily="18" charset="0"/>
                <a:ea typeface="標楷體" panose="03000509000000000000" pitchFamily="65" charset="-120"/>
              </a:rPr>
              <a:t>位址和</a:t>
            </a:r>
            <a:r>
              <a:rPr lang="en-US" altLang="zh-TW" sz="2600">
                <a:latin typeface="Times New Roman" panose="02020603050405020304" pitchFamily="18" charset="0"/>
                <a:ea typeface="標楷體" panose="03000509000000000000" pitchFamily="65" charset="-120"/>
              </a:rPr>
              <a:t>0 . 0 . 0 . 0 </a:t>
            </a:r>
            <a:r>
              <a:rPr lang="zh-TW" altLang="en-US" sz="2600">
                <a:latin typeface="Times New Roman" panose="02020603050405020304" pitchFamily="18" charset="0"/>
                <a:ea typeface="標楷體" panose="03000509000000000000" pitchFamily="65" charset="-120"/>
              </a:rPr>
              <a:t>做</a:t>
            </a:r>
            <a:r>
              <a:rPr lang="en-US" altLang="zh-TW" sz="2600">
                <a:latin typeface="Times New Roman" panose="02020603050405020304" pitchFamily="18" charset="0"/>
                <a:ea typeface="標楷體" panose="03000509000000000000" pitchFamily="65" charset="-120"/>
              </a:rPr>
              <a:t>mask</a:t>
            </a:r>
            <a:r>
              <a:rPr lang="zh-TW" altLang="en-US" sz="2600">
                <a:latin typeface="Times New Roman" panose="02020603050405020304" pitchFamily="18" charset="0"/>
                <a:ea typeface="標楷體" panose="03000509000000000000" pitchFamily="65" charset="-120"/>
              </a:rPr>
              <a:t>運算， 結果均為</a:t>
            </a:r>
            <a:r>
              <a:rPr lang="en-US" altLang="zh-TW" sz="2600">
                <a:latin typeface="Times New Roman" panose="02020603050405020304" pitchFamily="18" charset="0"/>
                <a:ea typeface="標楷體" panose="03000509000000000000" pitchFamily="65" charset="-120"/>
              </a:rPr>
              <a:t>0 . 0 . 0 . 0 </a:t>
            </a:r>
            <a:r>
              <a:rPr lang="zh-TW" altLang="en-US" sz="2600">
                <a:latin typeface="Times New Roman" panose="02020603050405020304" pitchFamily="18" charset="0"/>
                <a:ea typeface="標楷體" panose="03000509000000000000" pitchFamily="65" charset="-120"/>
              </a:rPr>
              <a:t>， 所以此時稱</a:t>
            </a:r>
            <a:r>
              <a:rPr lang="en-US" altLang="zh-TW" sz="2600">
                <a:latin typeface="Times New Roman" panose="02020603050405020304" pitchFamily="18" charset="0"/>
                <a:ea typeface="標楷體" panose="03000509000000000000" pitchFamily="65" charset="-120"/>
              </a:rPr>
              <a:t>192.192.73.126</a:t>
            </a:r>
            <a:r>
              <a:rPr lang="zh-TW" altLang="en-US" sz="2600">
                <a:latin typeface="Times New Roman" panose="02020603050405020304" pitchFamily="18" charset="0"/>
                <a:ea typeface="標楷體" panose="03000509000000000000" pitchFamily="65" charset="-120"/>
              </a:rPr>
              <a:t>為預設閘道器（</a:t>
            </a:r>
            <a:r>
              <a:rPr lang="en-US" altLang="zh-TW" sz="2600">
                <a:latin typeface="Times New Roman" panose="02020603050405020304" pitchFamily="18" charset="0"/>
                <a:ea typeface="標楷體" panose="03000509000000000000" pitchFamily="65" charset="-120"/>
              </a:rPr>
              <a:t>Default Gateway</a:t>
            </a:r>
            <a:r>
              <a:rPr lang="zh-TW" altLang="en-US" sz="2600">
                <a:latin typeface="Times New Roman" panose="02020603050405020304" pitchFamily="18" charset="0"/>
                <a:ea typeface="標楷體" panose="03000509000000000000" pitchFamily="65" charset="-120"/>
              </a:rPr>
              <a:t>），接下來透過</a:t>
            </a:r>
            <a:r>
              <a:rPr lang="en-US" altLang="zh-TW" sz="2600">
                <a:latin typeface="Times New Roman" panose="02020603050405020304" pitchFamily="18" charset="0"/>
                <a:ea typeface="標楷體" panose="03000509000000000000" pitchFamily="65" charset="-120"/>
              </a:rPr>
              <a:t>192.192.73.46 </a:t>
            </a:r>
            <a:r>
              <a:rPr lang="zh-TW" altLang="en-US" sz="2600">
                <a:latin typeface="Times New Roman" panose="02020603050405020304" pitchFamily="18" charset="0"/>
                <a:ea typeface="標楷體" panose="03000509000000000000" pitchFamily="65" charset="-120"/>
              </a:rPr>
              <a:t>往</a:t>
            </a:r>
            <a:r>
              <a:rPr lang="en-US" altLang="zh-TW" sz="2600">
                <a:latin typeface="Times New Roman" panose="02020603050405020304" pitchFamily="18" charset="0"/>
                <a:ea typeface="標楷體" panose="03000509000000000000" pitchFamily="65" charset="-120"/>
              </a:rPr>
              <a:t>192.192.73.126</a:t>
            </a:r>
            <a:r>
              <a:rPr lang="zh-TW" altLang="en-US" sz="2600">
                <a:latin typeface="Times New Roman" panose="02020603050405020304" pitchFamily="18" charset="0"/>
                <a:ea typeface="標楷體" panose="03000509000000000000" pitchFamily="65" charset="-120"/>
              </a:rPr>
              <a:t>（</a:t>
            </a:r>
            <a:r>
              <a:rPr lang="en-US" altLang="zh-TW" sz="2600">
                <a:latin typeface="Times New Roman" panose="02020603050405020304" pitchFamily="18" charset="0"/>
                <a:ea typeface="標楷體" panose="03000509000000000000" pitchFamily="65" charset="-120"/>
              </a:rPr>
              <a:t>Gateway</a:t>
            </a:r>
            <a:r>
              <a:rPr lang="zh-TW" altLang="en-US" sz="2600">
                <a:latin typeface="Times New Roman" panose="02020603050405020304" pitchFamily="18" charset="0"/>
                <a:ea typeface="標楷體" panose="03000509000000000000" pitchFamily="65" charset="-120"/>
              </a:rPr>
              <a:t>）發送，所以應明白當和不同網路區段作連線時，並非直接透過</a:t>
            </a:r>
            <a:r>
              <a:rPr lang="en-US" altLang="zh-TW" sz="2600">
                <a:latin typeface="Times New Roman" panose="02020603050405020304" pitchFamily="18" charset="0"/>
                <a:ea typeface="標楷體" panose="03000509000000000000" pitchFamily="65" charset="-120"/>
              </a:rPr>
              <a:t>IP</a:t>
            </a:r>
            <a:r>
              <a:rPr lang="zh-TW" altLang="en-US" sz="2600">
                <a:latin typeface="Times New Roman" panose="02020603050405020304" pitchFamily="18" charset="0"/>
                <a:ea typeface="標楷體" panose="03000509000000000000" pitchFamily="65" charset="-120"/>
              </a:rPr>
              <a:t>連線，而是丟給預設閘道器，由它去負責連線。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E2E0504-6047-4E42-90D1-7C2A71F8B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eaLnBrk="1" hangingPunct="1"/>
            <a:fld id="{B976455C-3715-4CA4-A02A-58A4D8C6C363}" type="slidenum">
              <a:rPr kumimoji="0" lang="en-US" altLang="zh-TW">
                <a:latin typeface="Arial" panose="020B0604020202020204" pitchFamily="34" charset="0"/>
                <a:ea typeface="新細明體" panose="02020500000000000000" pitchFamily="18" charset="-120"/>
              </a:rPr>
              <a:pPr eaLnBrk="1" hangingPunct="1"/>
              <a:t>15</a:t>
            </a:fld>
            <a:endParaRPr kumimoji="0" lang="en-US" altLang="zh-TW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E0951B74-4989-49D3-BA57-CA4C10D134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0">
                <a:latin typeface="Times New Roman" panose="02020603050405020304" pitchFamily="18" charset="0"/>
                <a:ea typeface="標楷體" panose="03000509000000000000" pitchFamily="65" charset="-120"/>
              </a:rPr>
              <a:t>IP</a:t>
            </a:r>
            <a:r>
              <a:rPr lang="zh-TW" altLang="en-US" b="0">
                <a:latin typeface="Times New Roman" panose="02020603050405020304" pitchFamily="18" charset="0"/>
                <a:ea typeface="標楷體" panose="03000509000000000000" pitchFamily="65" charset="-120"/>
              </a:rPr>
              <a:t>靜態繞送（</a:t>
            </a:r>
            <a:r>
              <a:rPr lang="en-US" altLang="zh-TW" b="0">
                <a:latin typeface="Times New Roman" panose="02020603050405020304" pitchFamily="18" charset="0"/>
                <a:ea typeface="標楷體" panose="03000509000000000000" pitchFamily="65" charset="-120"/>
              </a:rPr>
              <a:t>Static Route</a:t>
            </a:r>
            <a:r>
              <a:rPr lang="zh-TW" altLang="en-US" b="0">
                <a:latin typeface="Times New Roman" panose="02020603050405020304" pitchFamily="18" charset="0"/>
                <a:ea typeface="標楷體" panose="03000509000000000000" pitchFamily="65" charset="-120"/>
              </a:rPr>
              <a:t>）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9010E7D1-8B03-4958-A88E-886BDA76CE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給個簡單的問題，如果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ping 127.100.100.100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結果會如何呢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?</a:t>
            </a:r>
          </a:p>
          <a:p>
            <a:pPr eaLnBrk="1" hangingPunct="1"/>
            <a:endParaRPr lang="en-US" altLang="zh-TW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eaLnBrk="1" hangingPunct="1"/>
            <a:endParaRPr lang="en-US" altLang="zh-TW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eaLnBrk="1" hangingPunct="1"/>
            <a:endParaRPr lang="en-US" altLang="zh-TW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eaLnBrk="1" hangingPunct="1"/>
            <a:endParaRPr lang="en-US" altLang="zh-TW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eaLnBrk="1" hangingPunct="1"/>
            <a:endParaRPr lang="en-US" altLang="zh-TW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	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為何會是回應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127.0.0.1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，請讀者想看看。</a:t>
            </a:r>
          </a:p>
        </p:txBody>
      </p:sp>
      <p:pic>
        <p:nvPicPr>
          <p:cNvPr id="17413" name="Picture 4" descr="route2">
            <a:extLst>
              <a:ext uri="{FF2B5EF4-FFF2-40B4-BE49-F238E27FC236}">
                <a16:creationId xmlns:a16="http://schemas.microsoft.com/office/drawing/2014/main" id="{C70AB20C-B60D-4C41-8053-A720CFF97A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2781300"/>
            <a:ext cx="5095875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025C9360-5C4B-4223-8058-710EEB3CC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eaLnBrk="1" hangingPunct="1"/>
            <a:fld id="{7A086D49-BA7F-4370-8778-C19A059CC27B}" type="slidenum">
              <a:rPr kumimoji="0" lang="en-US" altLang="zh-TW">
                <a:latin typeface="Arial" panose="020B0604020202020204" pitchFamily="34" charset="0"/>
                <a:ea typeface="新細明體" panose="02020500000000000000" pitchFamily="18" charset="-120"/>
              </a:rPr>
              <a:pPr eaLnBrk="1" hangingPunct="1"/>
              <a:t>16</a:t>
            </a:fld>
            <a:endParaRPr kumimoji="0" lang="en-US" altLang="zh-TW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94B542BE-6296-4CB9-979D-D795C2E076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0">
                <a:ea typeface="標楷體" panose="03000509000000000000" pitchFamily="65" charset="-120"/>
              </a:rPr>
              <a:t>實驗方法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31671B61-CA77-4C36-9845-D5AF7B7BAA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3400">
                <a:latin typeface="Times New Roman" panose="02020603050405020304" pitchFamily="18" charset="0"/>
                <a:ea typeface="標楷體" panose="03000509000000000000" pitchFamily="65" charset="-120"/>
              </a:rPr>
              <a:t>請檢視自身IP位址的環境和路由表</a:t>
            </a:r>
          </a:p>
          <a:p>
            <a:pPr lvl="1" eaLnBrk="1" hangingPunct="1"/>
            <a:r>
              <a:rPr lang="en-US" altLang="en-US" sz="3000">
                <a:latin typeface="Times New Roman" panose="02020603050405020304" pitchFamily="18" charset="0"/>
                <a:ea typeface="標楷體" panose="03000509000000000000" pitchFamily="65" charset="-120"/>
              </a:rPr>
              <a:t>ipconfig/all</a:t>
            </a:r>
          </a:p>
          <a:p>
            <a:pPr lvl="1" eaLnBrk="1" hangingPunct="1"/>
            <a:r>
              <a:rPr lang="en-US" altLang="en-US" sz="3000">
                <a:latin typeface="Times New Roman" panose="02020603050405020304" pitchFamily="18" charset="0"/>
                <a:ea typeface="標楷體" panose="03000509000000000000" pitchFamily="65" charset="-120"/>
              </a:rPr>
              <a:t>route print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340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A38FC342-EB18-4BDC-9434-C06401A9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eaLnBrk="1" hangingPunct="1"/>
            <a:fld id="{D6544C08-9123-4323-91DB-6FDD1771FB53}" type="slidenum">
              <a:rPr kumimoji="0" lang="en-US" altLang="zh-TW">
                <a:latin typeface="Arial" panose="020B0604020202020204" pitchFamily="34" charset="0"/>
                <a:ea typeface="新細明體" panose="02020500000000000000" pitchFamily="18" charset="-120"/>
              </a:rPr>
              <a:pPr eaLnBrk="1" hangingPunct="1"/>
              <a:t>17</a:t>
            </a:fld>
            <a:endParaRPr kumimoji="0" lang="en-US" altLang="zh-TW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A47C0A0E-6E17-407F-B615-3F50FB52E5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ea typeface="標楷體" panose="03000509000000000000" pitchFamily="65" charset="-120"/>
              </a:rPr>
              <a:t>學習評量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B846542F-2BAE-45DB-8E7F-16EAA41201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請寫出底下的子網路、廣播位址與有效的主機範圍：</a:t>
            </a:r>
          </a:p>
          <a:p>
            <a:pPr marL="1370013" lvl="3" indent="-381000" eaLnBrk="1" hangingPunct="1">
              <a:buFont typeface="Wingdings" panose="05000000000000000000" pitchFamily="2" charset="2"/>
              <a:buNone/>
            </a:pPr>
            <a:r>
              <a:rPr lang="en-US" altLang="zh-TW" sz="1700">
                <a:latin typeface="Times New Roman" panose="02020603050405020304" pitchFamily="18" charset="0"/>
                <a:ea typeface="標楷體" panose="03000509000000000000" pitchFamily="65" charset="-120"/>
              </a:rPr>
              <a:t>(a)192.168.1.10/26</a:t>
            </a:r>
          </a:p>
          <a:p>
            <a:pPr marL="1370013" lvl="3" indent="-381000" eaLnBrk="1" hangingPunct="1">
              <a:buFont typeface="Wingdings" panose="05000000000000000000" pitchFamily="2" charset="2"/>
              <a:buNone/>
            </a:pPr>
            <a:r>
              <a:rPr lang="en-US" altLang="zh-TW" sz="1700">
                <a:latin typeface="Times New Roman" panose="02020603050405020304" pitchFamily="18" charset="0"/>
                <a:ea typeface="標楷體" panose="03000509000000000000" pitchFamily="65" charset="-120"/>
              </a:rPr>
              <a:t>(b)10.0.0.1/22</a:t>
            </a:r>
          </a:p>
          <a:p>
            <a:pPr marL="1370013" lvl="3" indent="-381000" eaLnBrk="1" hangingPunct="1">
              <a:buFont typeface="Wingdings" panose="05000000000000000000" pitchFamily="2" charset="2"/>
              <a:buNone/>
            </a:pPr>
            <a:r>
              <a:rPr lang="en-US" altLang="zh-TW" sz="1700">
                <a:latin typeface="Times New Roman" panose="02020603050405020304" pitchFamily="18" charset="0"/>
                <a:ea typeface="標楷體" panose="03000509000000000000" pitchFamily="65" charset="-120"/>
              </a:rPr>
              <a:t>(c)172.16.1.100/25</a:t>
            </a:r>
          </a:p>
          <a:p>
            <a:pPr marL="1370013" lvl="3" indent="-381000" eaLnBrk="1" hangingPunct="1">
              <a:buFont typeface="Wingdings" panose="05000000000000000000" pitchFamily="2" charset="2"/>
              <a:buNone/>
            </a:pPr>
            <a:r>
              <a:rPr lang="en-US" altLang="zh-TW" sz="1700">
                <a:latin typeface="Times New Roman" panose="02020603050405020304" pitchFamily="18" charset="0"/>
                <a:ea typeface="標楷體" panose="03000509000000000000" pitchFamily="65" charset="-120"/>
              </a:rPr>
              <a:t>(d)192.168.10.30/27</a:t>
            </a:r>
          </a:p>
          <a:p>
            <a:pPr marL="1370013" lvl="3" indent="-381000" eaLnBrk="1" hangingPunct="1">
              <a:buFont typeface="Wingdings" panose="05000000000000000000" pitchFamily="2" charset="2"/>
              <a:buNone/>
            </a:pPr>
            <a:r>
              <a:rPr lang="en-US" altLang="zh-TW" sz="1700">
                <a:latin typeface="Times New Roman" panose="02020603050405020304" pitchFamily="18" charset="0"/>
                <a:ea typeface="標楷體" panose="03000509000000000000" pitchFamily="65" charset="-120"/>
              </a:rPr>
              <a:t>(e)172.16.1.200/29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假定有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</a:rPr>
              <a:t>5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個子網路，每個子網路至少需要有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</a:rPr>
              <a:t>20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部主機，請問子網路遮罩設定為何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</a:rPr>
              <a:t>﹖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何謂無級別跨網路繞送（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</a:rPr>
              <a:t>Classless Inter-Domain Routing, CIDR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）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</a:rPr>
              <a:t>﹖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何謂變動長度之子網路遮罩（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</a:rPr>
              <a:t>Variable length Subnet Mask, VLSM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）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</a:rPr>
              <a:t>﹖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CFB192B6-DC8E-4FA9-8E05-486908D32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eaLnBrk="1" hangingPunct="1"/>
            <a:fld id="{9871A9B3-2228-4F14-ABC6-DF5713B396D3}" type="slidenum">
              <a:rPr kumimoji="0" lang="en-US" altLang="zh-TW">
                <a:latin typeface="Arial" panose="020B0604020202020204" pitchFamily="34" charset="0"/>
                <a:ea typeface="新細明體" panose="02020500000000000000" pitchFamily="18" charset="-120"/>
              </a:rPr>
              <a:pPr eaLnBrk="1" hangingPunct="1"/>
              <a:t>2</a:t>
            </a:fld>
            <a:endParaRPr kumimoji="0" lang="en-US" altLang="zh-TW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84A93720-3049-430F-9F2C-BBF4B4E714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4200">
                <a:ea typeface="標楷體" panose="03000509000000000000" pitchFamily="65" charset="-120"/>
              </a:rPr>
              <a:t>背景資料</a:t>
            </a:r>
            <a:r>
              <a:rPr lang="zh-TW" altLang="en-US"/>
              <a:t> 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04AD8D97-4C59-4BDC-A726-75782459A2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949825"/>
          </a:xfrm>
        </p:spPr>
        <p:txBody>
          <a:bodyPr/>
          <a:lstStyle/>
          <a:p>
            <a:pPr eaLnBrk="1" hangingPunct="1"/>
            <a:r>
              <a:rPr lang="zh-TW" altLang="zh-TW" sz="2800">
                <a:latin typeface="Times New Roman" panose="02020603050405020304" pitchFamily="18" charset="0"/>
                <a:ea typeface="標楷體" panose="03000509000000000000" pitchFamily="65" charset="-120"/>
              </a:rPr>
              <a:t>IP在設計最初時，著眼於當時計算機的效能和數量，制定了Class A、B、C、D、E五個分類網路規模，其中Class A、B、C用於Unicast供一般網路裝置使用，Class D用於Multicast，Class E保留為日後發展用。</a:t>
            </a:r>
          </a:p>
          <a:p>
            <a:pPr eaLnBrk="1" hangingPunct="1"/>
            <a:r>
              <a:rPr lang="zh-TW" altLang="en-US" sz="2800">
                <a:latin typeface="Times New Roman" panose="02020603050405020304" pitchFamily="18" charset="0"/>
                <a:ea typeface="標楷體" panose="03000509000000000000" pitchFamily="65" charset="-120"/>
              </a:rPr>
              <a:t>看似完美的分配，到後來演變成因位址分配不均而產生位址不足的問題。</a:t>
            </a:r>
          </a:p>
          <a:p>
            <a:pPr eaLnBrk="1" hangingPunct="1"/>
            <a:r>
              <a:rPr lang="zh-TW" altLang="en-US" sz="2800">
                <a:latin typeface="Times New Roman" panose="02020603050405020304" pitchFamily="18" charset="0"/>
                <a:ea typeface="標楷體" panose="03000509000000000000" pitchFamily="65" charset="-120"/>
              </a:rPr>
              <a:t>為了解決這個問題，同時兼顧計算機的處理能力，引進遮罩（</a:t>
            </a:r>
            <a:r>
              <a:rPr lang="en-US" altLang="zh-TW" sz="2800">
                <a:latin typeface="Times New Roman" panose="02020603050405020304" pitchFamily="18" charset="0"/>
                <a:ea typeface="標楷體" panose="03000509000000000000" pitchFamily="65" charset="-120"/>
              </a:rPr>
              <a:t>Mask</a:t>
            </a:r>
            <a:r>
              <a:rPr lang="zh-TW" altLang="en-US" sz="2800">
                <a:latin typeface="Times New Roman" panose="02020603050405020304" pitchFamily="18" charset="0"/>
                <a:ea typeface="標楷體" panose="03000509000000000000" pitchFamily="65" charset="-120"/>
              </a:rPr>
              <a:t>）技術， 可以讓網路管理人員在內部網路中自行切割網路， 稱為子網路（</a:t>
            </a:r>
            <a:r>
              <a:rPr lang="en-US" altLang="zh-TW" sz="2800">
                <a:latin typeface="Times New Roman" panose="02020603050405020304" pitchFamily="18" charset="0"/>
                <a:ea typeface="標楷體" panose="03000509000000000000" pitchFamily="65" charset="-120"/>
              </a:rPr>
              <a:t>Subnet</a:t>
            </a:r>
            <a:r>
              <a:rPr lang="zh-TW" altLang="en-US" sz="2800">
                <a:latin typeface="Times New Roman" panose="02020603050405020304" pitchFamily="18" charset="0"/>
                <a:ea typeface="標楷體" panose="03000509000000000000" pitchFamily="65" charset="-120"/>
              </a:rPr>
              <a:t>）。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DC9277B3-86CF-4996-9AE1-01E721BF4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eaLnBrk="1" hangingPunct="1"/>
            <a:fld id="{7168F029-D905-497C-8397-013CD7DE948E}" type="slidenum">
              <a:rPr kumimoji="0" lang="en-US" altLang="zh-TW">
                <a:latin typeface="Arial" panose="020B0604020202020204" pitchFamily="34" charset="0"/>
                <a:ea typeface="新細明體" panose="02020500000000000000" pitchFamily="18" charset="-120"/>
              </a:rPr>
              <a:pPr eaLnBrk="1" hangingPunct="1"/>
              <a:t>3</a:t>
            </a:fld>
            <a:endParaRPr kumimoji="0" lang="en-US" altLang="zh-TW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BF86ED6-1CF7-4AC4-A695-17B08E6BCD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0">
                <a:ea typeface="標楷體" panose="03000509000000000000" pitchFamily="65" charset="-120"/>
              </a:rPr>
              <a:t>子網路切割的優點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16524EF4-ACBC-4BE9-AC2B-A596A1A89E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彈性分配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IP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位址：可將分配到的類別網路切割成規模較小的子網路，再分配給多個實體網路，增加網路使用的彈性。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降低網路規模：這是可彈性分配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IP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位址的結果，而且可以減少封包不必要的碰撞，最佳化網路效能。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分層管理：不同的子網路可定義不同的管理法則，網路中出現問題時，跟規模大的網路相比，比較容易能在一群較小型、互相連結之網路中發現問題產生處，並隔離有問題的網路。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1A0448C1-4B98-455F-A2E9-55132263E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eaLnBrk="1" hangingPunct="1"/>
            <a:fld id="{43D263D7-7D19-4095-96CF-01B83364DE85}" type="slidenum">
              <a:rPr kumimoji="0" lang="en-US" altLang="zh-TW">
                <a:latin typeface="Arial" panose="020B0604020202020204" pitchFamily="34" charset="0"/>
                <a:ea typeface="新細明體" panose="02020500000000000000" pitchFamily="18" charset="-120"/>
              </a:rPr>
              <a:pPr eaLnBrk="1" hangingPunct="1"/>
              <a:t>4</a:t>
            </a:fld>
            <a:endParaRPr kumimoji="0" lang="en-US" altLang="zh-TW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85B716D-1F15-449C-AE07-401CC63006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0">
                <a:ea typeface="標楷體" panose="03000509000000000000" pitchFamily="65" charset="-120"/>
              </a:rPr>
              <a:t>遮罩技術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0347B361-D971-4BCB-BC24-17753FE5BA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Mask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的原意是面具或口罩，在網路專業術語中翻譯成「遮罩」，結合網路成為網路遮罩（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Network mask⇔Netmask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）。</a:t>
            </a:r>
          </a:p>
          <a:p>
            <a:pPr eaLnBrk="1" hangingPunct="1"/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遮罩技術相當簡單，使用的原理僅是數位邏輯中的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AND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運算而已！現在讓我們好好檢視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F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＝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x•y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的真值表，當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x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＝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0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時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F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＝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0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，當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x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＝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1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時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F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＝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y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，所以當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x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＝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0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的意思就是不讓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y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經過，也就是「遮罩」；當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x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＝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1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時，則讓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y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順利經過。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0E90FCC-2F84-4EE5-9952-86B95C541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eaLnBrk="1" hangingPunct="1"/>
            <a:fld id="{27D9C50B-DC72-4F55-A08E-77FA4A908A44}" type="slidenum">
              <a:rPr kumimoji="0" lang="en-US" altLang="zh-TW">
                <a:latin typeface="Arial" panose="020B0604020202020204" pitchFamily="34" charset="0"/>
                <a:ea typeface="新細明體" panose="02020500000000000000" pitchFamily="18" charset="-120"/>
              </a:rPr>
              <a:pPr eaLnBrk="1" hangingPunct="1"/>
              <a:t>5</a:t>
            </a:fld>
            <a:endParaRPr kumimoji="0" lang="en-US" altLang="zh-TW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9602FE37-2A70-4EDC-83AC-25750D555A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0">
                <a:ea typeface="標楷體" panose="03000509000000000000" pitchFamily="65" charset="-120"/>
              </a:rPr>
              <a:t>遮罩技術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6DDEDDC9-5AB2-4185-9D37-06596ED540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878387"/>
          </a:xfrm>
        </p:spPr>
        <p:txBody>
          <a:bodyPr/>
          <a:lstStyle/>
          <a:p>
            <a:pPr eaLnBrk="1" hangingPunct="1"/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網路遮罩，主要是在告訴網路設備，位址中的哪個部分是網路欄位，哪一部分是主機號碼，子網路遮罩長度是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</a:rPr>
              <a:t>32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位元，有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</a:rPr>
              <a:t>4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個位元組，跟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</a:rPr>
              <a:t>IP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位址完全一樣，必須由連續的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</a:rPr>
              <a:t>1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，加上連續的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</a:rPr>
              <a:t>0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所組成，一般轉成十進位以方便閱讀。在進行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</a:rPr>
              <a:t>IP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位址劃分時，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</a:rPr>
              <a:t>IP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和網路遮罩都必須一塊使用，例如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</a:rPr>
              <a:t>220.135.29.36 255.255.255.248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，也可這樣表示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</a:rPr>
              <a:t>220.135.29.36/29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，「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</a:rPr>
              <a:t>/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」後面的數字「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</a:rPr>
              <a:t>29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」代表 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</a:rPr>
              <a:t>Subnet Mask 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中「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</a:rPr>
              <a:t>1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」的數目。</a:t>
            </a:r>
          </a:p>
          <a:p>
            <a:pPr eaLnBrk="1" hangingPunct="1"/>
            <a:endParaRPr lang="en-US" altLang="zh-TW" sz="240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pic>
        <p:nvPicPr>
          <p:cNvPr id="7173" name="Picture 4" descr="Image1">
            <a:extLst>
              <a:ext uri="{FF2B5EF4-FFF2-40B4-BE49-F238E27FC236}">
                <a16:creationId xmlns:a16="http://schemas.microsoft.com/office/drawing/2014/main" id="{72EB215D-A7DF-4228-8B00-9CB189CF0B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4329113"/>
            <a:ext cx="4570413" cy="227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89C0D43F-D657-47DD-BEA6-D0BE36D09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eaLnBrk="1" hangingPunct="1"/>
            <a:fld id="{5CBD33E6-00CB-49E3-8BD1-A96F53A08595}" type="slidenum">
              <a:rPr kumimoji="0" lang="en-US" altLang="zh-TW">
                <a:latin typeface="Arial" panose="020B0604020202020204" pitchFamily="34" charset="0"/>
                <a:ea typeface="新細明體" panose="02020500000000000000" pitchFamily="18" charset="-120"/>
              </a:rPr>
              <a:pPr eaLnBrk="1" hangingPunct="1"/>
              <a:t>6</a:t>
            </a:fld>
            <a:endParaRPr kumimoji="0" lang="en-US" altLang="zh-TW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FA04DDD4-5626-4BD8-AE40-2DEA23377E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0">
                <a:ea typeface="標楷體" panose="03000509000000000000" pitchFamily="65" charset="-120"/>
              </a:rPr>
              <a:t>遮罩技術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4C47A801-AD35-438E-8056-617BEE5E93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當使用分等級的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IP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位址時，也可以使用預設的網路遮罩：</a:t>
            </a:r>
          </a:p>
          <a:p>
            <a:pPr lvl="1" eaLnBrk="1" hangingPunct="1"/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A Class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的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mask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是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255.0.0.0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，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/8</a:t>
            </a:r>
          </a:p>
          <a:p>
            <a:pPr lvl="1" eaLnBrk="1" hangingPunct="1"/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B Class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的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mask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是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255.255.0.0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，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/16</a:t>
            </a:r>
          </a:p>
          <a:p>
            <a:pPr lvl="1" eaLnBrk="1" hangingPunct="1"/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C Class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的則是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255.255.255.0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，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/24</a:t>
            </a:r>
          </a:p>
          <a:p>
            <a:pPr eaLnBrk="1" hangingPunct="1"/>
            <a:endParaRPr lang="en-US" altLang="zh-TW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DC5A6916-1578-4021-B384-B49F08276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eaLnBrk="1" hangingPunct="1"/>
            <a:fld id="{6CC9609D-709B-46D0-972E-34B7EE0DF285}" type="slidenum">
              <a:rPr kumimoji="0" lang="en-US" altLang="zh-TW">
                <a:latin typeface="Arial" panose="020B0604020202020204" pitchFamily="34" charset="0"/>
                <a:ea typeface="新細明體" panose="02020500000000000000" pitchFamily="18" charset="-120"/>
              </a:rPr>
              <a:pPr eaLnBrk="1" hangingPunct="1"/>
              <a:t>7</a:t>
            </a:fld>
            <a:endParaRPr kumimoji="0" lang="en-US" altLang="zh-TW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4CB60DE7-72F0-4F87-87B7-71816B3486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0">
                <a:latin typeface="Times New Roman" panose="02020603050405020304" pitchFamily="18" charset="0"/>
                <a:ea typeface="標楷體" panose="03000509000000000000" pitchFamily="65" charset="-120"/>
              </a:rPr>
              <a:t>Class C</a:t>
            </a:r>
            <a:r>
              <a:rPr lang="zh-TW" altLang="en-US" b="0">
                <a:latin typeface="Times New Roman" panose="02020603050405020304" pitchFamily="18" charset="0"/>
                <a:ea typeface="標楷體" panose="03000509000000000000" pitchFamily="65" charset="-120"/>
              </a:rPr>
              <a:t>網路可能切割</a:t>
            </a:r>
            <a:r>
              <a:rPr lang="en-US" altLang="zh-TW" b="0">
                <a:latin typeface="Times New Roman" panose="02020603050405020304" pitchFamily="18" charset="0"/>
                <a:ea typeface="標楷體" panose="03000509000000000000" pitchFamily="65" charset="-120"/>
              </a:rPr>
              <a:t>Subnet</a:t>
            </a:r>
            <a:r>
              <a:rPr lang="zh-TW" altLang="en-US" b="0">
                <a:latin typeface="Times New Roman" panose="02020603050405020304" pitchFamily="18" charset="0"/>
                <a:ea typeface="標楷體" panose="03000509000000000000" pitchFamily="65" charset="-120"/>
              </a:rPr>
              <a:t>的方式</a:t>
            </a:r>
          </a:p>
        </p:txBody>
      </p:sp>
      <p:pic>
        <p:nvPicPr>
          <p:cNvPr id="9220" name="Picture 4" descr="Image2">
            <a:extLst>
              <a:ext uri="{FF2B5EF4-FFF2-40B4-BE49-F238E27FC236}">
                <a16:creationId xmlns:a16="http://schemas.microsoft.com/office/drawing/2014/main" id="{55D6F66D-CEBD-4A6E-844B-EE2C6EFB9B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989138"/>
            <a:ext cx="8208962" cy="38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226DC2E-0095-4C03-A096-4F578BB2B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eaLnBrk="1" hangingPunct="1"/>
            <a:fld id="{161494D8-CFA4-406E-88D3-85C3D4E38243}" type="slidenum">
              <a:rPr kumimoji="0" lang="en-US" altLang="zh-TW">
                <a:latin typeface="Arial" panose="020B0604020202020204" pitchFamily="34" charset="0"/>
                <a:ea typeface="新細明體" panose="02020500000000000000" pitchFamily="18" charset="-120"/>
              </a:rPr>
              <a:pPr eaLnBrk="1" hangingPunct="1"/>
              <a:t>8</a:t>
            </a:fld>
            <a:endParaRPr kumimoji="0" lang="en-US" altLang="zh-TW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5441CDDA-B47E-41C8-A143-769B2D0EAE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0">
                <a:ea typeface="標楷體" panose="03000509000000000000" pitchFamily="65" charset="-120"/>
              </a:rPr>
              <a:t>遮罩技術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1A59663F-3FA8-410C-B984-547896EDE0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如果把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255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用二進位換算，等於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11111111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（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8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個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1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），剛好是一個全部為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1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的完整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Octet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。然後，請把這些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Netmask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和各等級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IP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對應一下，將會發現被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1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所對應的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IP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部分是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NetID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，而被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0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所對應的部分就是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Host ID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。</a:t>
            </a:r>
          </a:p>
          <a:p>
            <a:pPr eaLnBrk="1" hangingPunct="1"/>
            <a:endParaRPr lang="en-US" altLang="zh-TW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pic>
        <p:nvPicPr>
          <p:cNvPr id="10245" name="Picture 4" descr="Image3">
            <a:extLst>
              <a:ext uri="{FF2B5EF4-FFF2-40B4-BE49-F238E27FC236}">
                <a16:creationId xmlns:a16="http://schemas.microsoft.com/office/drawing/2014/main" id="{1C4D3484-A7DC-4D4F-B6B4-0B4A03A54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4437063"/>
            <a:ext cx="7489825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86DF8D59-F499-4D43-84CC-DB10639A6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eaLnBrk="1" hangingPunct="1"/>
            <a:fld id="{7B192DA3-EB30-45E7-8AF0-0ECCF8FA800B}" type="slidenum">
              <a:rPr kumimoji="0" lang="en-US" altLang="zh-TW">
                <a:latin typeface="Arial" panose="020B0604020202020204" pitchFamily="34" charset="0"/>
                <a:ea typeface="新細明體" panose="02020500000000000000" pitchFamily="18" charset="-120"/>
              </a:rPr>
              <a:pPr eaLnBrk="1" hangingPunct="1"/>
              <a:t>9</a:t>
            </a:fld>
            <a:endParaRPr kumimoji="0" lang="en-US" altLang="zh-TW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77412587-035B-463B-8B46-581B3EE89F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0">
                <a:ea typeface="標楷體" panose="03000509000000000000" pitchFamily="65" charset="-120"/>
              </a:rPr>
              <a:t>遮罩技術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F2D674AB-7D99-423A-8345-BCEADC3A8C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以中華電信企業用戶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5 IP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位址制做為子網路切割實例</a:t>
            </a:r>
          </a:p>
          <a:p>
            <a:pPr eaLnBrk="1" hangingPunct="1"/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例如：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220.135.29.36 255.255.255.248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（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220.135.29.36/29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），由網路遮罩可知網路號佔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29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位元，可將原本一個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Class C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網路切割為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2</a:t>
            </a:r>
            <a:r>
              <a:rPr lang="en-US" altLang="zh-TW" baseline="30000">
                <a:latin typeface="Times New Roman" panose="02020603050405020304" pitchFamily="18" charset="0"/>
                <a:ea typeface="標楷體" panose="03000509000000000000" pitchFamily="65" charset="-120"/>
              </a:rPr>
              <a:t>29</a:t>
            </a:r>
            <a:r>
              <a:rPr lang="zh-TW" altLang="en-US" baseline="30000">
                <a:latin typeface="Times New Roman" panose="02020603050405020304" pitchFamily="18" charset="0"/>
                <a:ea typeface="標楷體" panose="03000509000000000000" pitchFamily="65" charset="-120"/>
              </a:rPr>
              <a:t>－</a:t>
            </a:r>
            <a:r>
              <a:rPr lang="en-US" altLang="zh-TW" baseline="30000">
                <a:latin typeface="Times New Roman" panose="02020603050405020304" pitchFamily="18" charset="0"/>
                <a:ea typeface="標楷體" panose="03000509000000000000" pitchFamily="65" charset="-120"/>
              </a:rPr>
              <a:t>24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＝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32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個子網路，每個子網路中的主機位址有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2</a:t>
            </a:r>
            <a:r>
              <a:rPr lang="en-US" altLang="zh-TW" baseline="30000">
                <a:latin typeface="Times New Roman" panose="02020603050405020304" pitchFamily="18" charset="0"/>
                <a:ea typeface="標楷體" panose="03000509000000000000" pitchFamily="65" charset="-120"/>
              </a:rPr>
              <a:t>32</a:t>
            </a:r>
            <a:r>
              <a:rPr lang="zh-TW" altLang="en-US" baseline="30000">
                <a:latin typeface="Times New Roman" panose="02020603050405020304" pitchFamily="18" charset="0"/>
                <a:ea typeface="標楷體" panose="03000509000000000000" pitchFamily="65" charset="-120"/>
              </a:rPr>
              <a:t>－</a:t>
            </a:r>
            <a:r>
              <a:rPr lang="en-US" altLang="zh-TW" baseline="30000">
                <a:latin typeface="Times New Roman" panose="02020603050405020304" pitchFamily="18" charset="0"/>
                <a:ea typeface="標楷體" panose="03000509000000000000" pitchFamily="65" charset="-120"/>
              </a:rPr>
              <a:t>29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＝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8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個，扣除網路號、廣播號、中華電信機房中路由器位址，於是企業可用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IP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位址剩下</a:t>
            </a:r>
            <a:r>
              <a:rPr lang="en-US" altLang="zh-TW">
                <a:latin typeface="Times New Roman" panose="02020603050405020304" pitchFamily="18" charset="0"/>
                <a:ea typeface="標楷體" panose="03000509000000000000" pitchFamily="65" charset="-120"/>
              </a:rPr>
              <a:t>5</a:t>
            </a:r>
            <a:r>
              <a:rPr lang="zh-TW" altLang="en-US">
                <a:latin typeface="Times New Roman" panose="02020603050405020304" pitchFamily="18" charset="0"/>
                <a:ea typeface="標楷體" panose="03000509000000000000" pitchFamily="65" charset="-120"/>
              </a:rPr>
              <a:t>個。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131</TotalTime>
  <Words>1309</Words>
  <Application>Microsoft Office PowerPoint</Application>
  <PresentationFormat>如螢幕大小 (4:3)</PresentationFormat>
  <Paragraphs>91</Paragraphs>
  <Slides>17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3" baseType="lpstr">
      <vt:lpstr>Times New Roman</vt:lpstr>
      <vt:lpstr>標楷體</vt:lpstr>
      <vt:lpstr>Arial</vt:lpstr>
      <vt:lpstr>新細明體</vt:lpstr>
      <vt:lpstr>Wingdings</vt:lpstr>
      <vt:lpstr>Network</vt:lpstr>
      <vt:lpstr> 四‧IP位址分析</vt:lpstr>
      <vt:lpstr>背景資料 </vt:lpstr>
      <vt:lpstr>子網路切割的優點</vt:lpstr>
      <vt:lpstr>遮罩技術</vt:lpstr>
      <vt:lpstr>遮罩技術</vt:lpstr>
      <vt:lpstr>遮罩技術</vt:lpstr>
      <vt:lpstr>Class C網路可能切割Subnet的方式</vt:lpstr>
      <vt:lpstr>遮罩技術</vt:lpstr>
      <vt:lpstr>遮罩技術</vt:lpstr>
      <vt:lpstr>遮罩技術</vt:lpstr>
      <vt:lpstr>IP靜態繞送（Static Route）</vt:lpstr>
      <vt:lpstr>IP靜態繞送（Static Route）</vt:lpstr>
      <vt:lpstr>IP靜態繞送（Static Route）</vt:lpstr>
      <vt:lpstr>IP靜態繞送（Static Route）</vt:lpstr>
      <vt:lpstr>IP靜態繞送（Static Route）</vt:lpstr>
      <vt:lpstr>實驗方法</vt:lpstr>
      <vt:lpstr>學習評量</vt:lpstr>
    </vt:vector>
  </TitlesOfParts>
  <Company>oit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實驗6 IP位址分析</dc:title>
  <dc:creator>shie@ee.oit.edu.tw</dc:creator>
  <cp:lastModifiedBy>Honda Chen</cp:lastModifiedBy>
  <cp:revision>27</cp:revision>
  <dcterms:created xsi:type="dcterms:W3CDTF">2003-08-21T08:56:56Z</dcterms:created>
  <dcterms:modified xsi:type="dcterms:W3CDTF">2019-06-10T03:10:13Z</dcterms:modified>
</cp:coreProperties>
</file>