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620186-1387-4EDB-9B3A-9E2326753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2FE1D53-883D-414A-BF13-E2898D6A5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3B363B-5593-4BFC-908E-25385038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871A69-30F2-4E9D-9DB9-F291A077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BBDC6E-249D-4227-A31B-30338583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42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FB002B-5321-4113-8659-F2B6DC92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656E02-BEDF-419F-AD9E-15F94E2F4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DDBF17-D67D-4931-A800-5CF0AC2CB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F4D3E6-02AE-4D31-A5E2-FE0459DE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4B0FC4-3B0B-47C7-8408-E6141B83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57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F2173FC-293F-42E0-BBE4-DADDB548F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8B62C64-5202-44EB-AD6A-D4766F758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D52589-38A1-46BC-ABE1-6E413B1E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4A4E2C-A2BB-4912-88D2-C0832799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CC792-4B2E-45DD-B9CB-CF368533C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948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CD8DC6-8295-4734-AC26-B45E8216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0B433A-F654-499B-977A-22474136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8A8DC8-6517-4A73-BD1F-C17B6BC9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03A69C-0927-4C6A-8EFC-352E91D4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AE8B8C-3F2E-470F-B105-E581BFD2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57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8AE932-928D-41B3-B01E-B7075A62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40A152-F5BB-4BC3-9C58-2D893A788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439048-7C6D-48F2-8525-332539DA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166BCE-09BF-43FD-B18E-4126AAB6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C19DA2D-50D7-45B9-8C8E-8CBE7330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3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AAE094-D109-4F7E-AB0A-7383019E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F04FD3-5C63-4E96-AD2C-EC7261146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3097D9-0760-4644-A555-D4DB7B43F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4D1C10-DC0C-4773-B8D9-5741976F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6FE7F6F-1483-4813-ABE1-0096F241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F2CD16-576F-4987-8064-E06DDA00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9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A315B9-215A-4212-ABC4-71FB3787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0FFB9D-D2A8-4EDF-8248-9FA425E5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923760F-8CA6-43DE-9809-6A5E12549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B807A9A-0E0A-4065-8990-CDD355475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4C2A903-9850-4838-9B77-49BCEFE03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8B262C5-5A02-42AB-BA9D-F6A22364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D84A7DC-7C51-4738-A771-C5E69F09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B97936D-DE69-4A7C-8F5F-8CC4989A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79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90C5F8-525C-4A74-8B0A-050CF99A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D7DB1A8-FE81-401B-A6F9-5E5205571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6567991-AA46-4C0A-90BC-891FAF96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26E0514-97F9-424E-8B75-4946D6A4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43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FABD9AE-22F0-4EAD-B075-56E7B01B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6109434-6B6F-4546-A143-D475E512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66A3B7-D920-4B4B-874F-F0E4D681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725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845BFF-D391-42C9-A848-343B80E1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3682AC-ADA8-4E9D-A13C-7D355165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489F5C7-2B34-40E7-888A-A5D304974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125831-F475-49C6-B65A-BCE4A17C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0FC35F4-357A-4691-B769-BC8C28958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D0D6B9-165C-4A16-AECD-483916F6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19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52C4DA-A034-4DF5-AC13-1D44EF27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6772413-C5AE-4DDE-96AD-20CFE55EF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2AAFECE-6988-408C-A3A4-78BAB495F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5AD6FD-79D0-40B7-958B-903DB1BF5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50CF7EF-F580-4ABC-A185-3BD8179F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B45E01-686C-460B-AC1A-80F37966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79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2F6D536-F828-40A2-BD78-B95D982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DB6DDD2-0B05-418E-BC29-2C9986B86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8BBF71-991B-4E96-BA16-0F62DB68F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FF74F-F4FE-40C5-AEDA-C6D13946CC4B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92C322-D302-46F7-B12B-31FA66BA4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AD95B8-ACEC-4733-838F-178A2A965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537B-285E-4A49-9E46-42B061E36D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5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8ED0C7-9FC9-4B83-ACA9-8572DA6E0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A34EADA-44E4-45EE-AB8F-83D80AB934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08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ABD3C89A-98AA-03D4-7594-AB1CB6EFD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8009">
            <a:off x="5941415" y="2638183"/>
            <a:ext cx="1322196" cy="11833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E253DB1-5825-3ABF-B8E3-AE1F39E5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7660">
            <a:off x="3303424" y="3721229"/>
            <a:ext cx="1157089" cy="14077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963BF9C-AC19-6D96-C333-D7234263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2022-09-04 </a:t>
            </a:r>
            <a:r>
              <a:rPr lang="zh-TW" altLang="en-US" dirty="0"/>
              <a:t>明星畫冊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4359D8-3FEC-D39A-F320-F5D9F3739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5707">
            <a:off x="2131362" y="2742676"/>
            <a:ext cx="994476" cy="15380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7BF73C-5593-8AA4-37B7-DEAFC6021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5141">
            <a:off x="7374984" y="419296"/>
            <a:ext cx="1503856" cy="157035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086646F-CE0E-B228-3480-DE4AE4C58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0481">
            <a:off x="9538577" y="-180994"/>
            <a:ext cx="2114746" cy="265333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4D66117-13FE-1280-FCB7-51B9CFBAF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30813">
            <a:off x="327175" y="5649939"/>
            <a:ext cx="1569048" cy="104706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82DEDE6-94F5-4727-C962-6932F51AD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21966">
            <a:off x="7320622" y="3585266"/>
            <a:ext cx="1293391" cy="8447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78A22DD-1939-11BC-4B7F-84CE88F28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8033">
            <a:off x="8398529" y="2034808"/>
            <a:ext cx="1921080" cy="191796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6300132C-00C3-CDF6-3285-537240DE4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12276">
            <a:off x="2818477" y="1455123"/>
            <a:ext cx="1418242" cy="137449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849BFA8-4D36-8151-1317-A5BF49516C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08765">
            <a:off x="950040" y="3867108"/>
            <a:ext cx="1427656" cy="1821961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F298D7D9-A105-4492-E6C8-C7DA4AAE97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72790">
            <a:off x="10126612" y="3027922"/>
            <a:ext cx="2130510" cy="143694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73E08062-CE5F-2681-F169-CF450D6CE8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023790">
            <a:off x="25823" y="6211882"/>
            <a:ext cx="678014" cy="650121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5C5E6F9B-E965-9E42-201F-F88C1BB54A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275387">
            <a:off x="1731934" y="5755572"/>
            <a:ext cx="516607" cy="63023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0300487-3076-7496-1B98-DB79CAC4CA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79676">
            <a:off x="5588801" y="3143183"/>
            <a:ext cx="579698" cy="690778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61E3B798-BEA5-FBF0-FE34-B34623C7E1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145818">
            <a:off x="6823845" y="3206459"/>
            <a:ext cx="694876" cy="875364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01926648-0CB5-7428-6DA5-A78285C99A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709517">
            <a:off x="55613" y="1245792"/>
            <a:ext cx="1179822" cy="115500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14301FB4-F557-5B42-97B2-ACDB66BB64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51152">
            <a:off x="10753018" y="1970746"/>
            <a:ext cx="635609" cy="661552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387B404-CACF-3C3D-E83F-16CA41996C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859667">
            <a:off x="2956994" y="2961830"/>
            <a:ext cx="738175" cy="78496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FB1B6095-B109-D2D4-4E58-E72A5A3601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196063">
            <a:off x="93307" y="2644531"/>
            <a:ext cx="1636824" cy="979687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5D39788-D297-6C99-E684-1DBCE451C5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8889478">
            <a:off x="1408751" y="2666297"/>
            <a:ext cx="606690" cy="74237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2483E742-74CE-6D7F-060A-D30C974BE8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751172">
            <a:off x="8121167" y="3884028"/>
            <a:ext cx="1546833" cy="151408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A82CCB5-AE53-B4C0-2838-F66A90C1191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621420">
            <a:off x="6065868" y="1385237"/>
            <a:ext cx="1407980" cy="1329887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2FC608A-7048-B283-B997-8639A38BA7A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911715">
            <a:off x="7107232" y="2533131"/>
            <a:ext cx="1379890" cy="955795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C0D2963-3251-C74F-B850-7C06C7F393B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943890">
            <a:off x="4935073" y="2064931"/>
            <a:ext cx="1187212" cy="1196848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71813B60-5AD2-BE0E-DB20-DE6E6F927D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0037292">
            <a:off x="4422845" y="6051115"/>
            <a:ext cx="1447036" cy="606354"/>
          </a:xfrm>
          <a:prstGeom prst="rect">
            <a:avLst/>
          </a:prstGeom>
        </p:spPr>
      </p:pic>
      <p:pic>
        <p:nvPicPr>
          <p:cNvPr id="60" name="圖片 59" descr="一張含有 男人, 個人, 套裝, 擺姿勢 的圖片&#10;&#10;自動產生的描述">
            <a:extLst>
              <a:ext uri="{FF2B5EF4-FFF2-40B4-BE49-F238E27FC236}">
                <a16:creationId xmlns:a16="http://schemas.microsoft.com/office/drawing/2014/main" id="{0D66E038-009D-0BA4-5308-96E30B01DE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520">
            <a:off x="4193456" y="5454804"/>
            <a:ext cx="1430166" cy="676609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4608A313-1739-F84D-ACD1-959D6A500F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115273">
            <a:off x="3981397" y="4834514"/>
            <a:ext cx="1467302" cy="6858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E6AEAE9-2DDC-C072-5876-363FAB03941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0222485">
            <a:off x="1218772" y="1432524"/>
            <a:ext cx="1446573" cy="10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4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DE998A-2778-4F6E-436C-692A4893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0388A3-B767-3FB7-9B85-0FC07562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2A61F2-4209-CE76-A139-BCC669EB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660" y="305502"/>
            <a:ext cx="4417755" cy="530416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71F26A6-9430-3209-43B0-943CCC1FD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285" y="468365"/>
            <a:ext cx="4704427" cy="59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</Words>
  <Application>Microsoft Office PowerPoint</Application>
  <PresentationFormat>寬螢幕</PresentationFormat>
  <Paragraphs>1</Paragraphs>
  <Slides>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佈景主題</vt:lpstr>
      <vt:lpstr>PowerPoint 簡報</vt:lpstr>
      <vt:lpstr>2022-09-04 明星畫冊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Honda Chen</dc:creator>
  <cp:lastModifiedBy>Honda</cp:lastModifiedBy>
  <cp:revision>28</cp:revision>
  <dcterms:created xsi:type="dcterms:W3CDTF">2021-09-08T15:12:16Z</dcterms:created>
  <dcterms:modified xsi:type="dcterms:W3CDTF">2022-09-11T08:47:43Z</dcterms:modified>
</cp:coreProperties>
</file>