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620186-1387-4EDB-9B3A-9E2326753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2FE1D53-883D-414A-BF13-E2898D6A5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3B363B-5593-4BFC-908E-25385038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871A69-30F2-4E9D-9DB9-F291A077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BBDC6E-249D-4227-A31B-30338583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2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B002B-5321-4113-8659-F2B6DC92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656E02-BEDF-419F-AD9E-15F94E2F4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DDBF17-D67D-4931-A800-5CF0AC2C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F4D3E6-02AE-4D31-A5E2-FE0459DE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4B0FC4-3B0B-47C7-8408-E6141B83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57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F2173FC-293F-42E0-BBE4-DADDB548F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8B62C64-5202-44EB-AD6A-D4766F758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D52589-38A1-46BC-ABE1-6E413B1E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4A4E2C-A2BB-4912-88D2-C0832799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6CC792-4B2E-45DD-B9CB-CF368533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48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CD8DC6-8295-4734-AC26-B45E8216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0B433A-F654-499B-977A-22474136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8A8DC8-6517-4A73-BD1F-C17B6BC9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03A69C-0927-4C6A-8EFC-352E91D4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AE8B8C-3F2E-470F-B105-E581BFD2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57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8AE932-928D-41B3-B01E-B7075A62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40A152-F5BB-4BC3-9C58-2D893A788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439048-7C6D-48F2-8525-332539DA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166BCE-09BF-43FD-B18E-4126AAB6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19DA2D-50D7-45B9-8C8E-8CBE7330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37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AE094-D109-4F7E-AB0A-7383019E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F04FD3-5C63-4E96-AD2C-EC7261146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3097D9-0760-4644-A555-D4DB7B43F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4D1C10-DC0C-4773-B8D9-5741976F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6FE7F6F-1483-4813-ABE1-0096F241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F2CD16-576F-4987-8064-E06DDA00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92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A315B9-215A-4212-ABC4-71FB3787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0FFB9D-D2A8-4EDF-8248-9FA425E5B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23760F-8CA6-43DE-9809-6A5E12549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B807A9A-0E0A-4065-8990-CDD355475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4C2A903-9850-4838-9B77-49BCEFE03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8B262C5-5A02-42AB-BA9D-F6A2236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D84A7DC-7C51-4738-A771-C5E69F09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97936D-DE69-4A7C-8F5F-8CC4989A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79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90C5F8-525C-4A74-8B0A-050CF99A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D7DB1A8-FE81-401B-A6F9-5E520557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567991-AA46-4C0A-90BC-891FAF96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6E0514-97F9-424E-8B75-4946D6A4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43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FABD9AE-22F0-4EAD-B075-56E7B01B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6109434-6B6F-4546-A143-D475E512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66A3B7-D920-4B4B-874F-F0E4D681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25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845BFF-D391-42C9-A848-343B80E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3682AC-ADA8-4E9D-A13C-7D3551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89F5C7-2B34-40E7-888A-A5D304974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125831-F475-49C6-B65A-BCE4A17C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FC35F4-357A-4691-B769-BC8C2895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D0D6B9-165C-4A16-AECD-483916F6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9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52C4DA-A034-4DF5-AC13-1D44EF27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6772413-C5AE-4DDE-96AD-20CFE55EF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AAFECE-6988-408C-A3A4-78BAB495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5AD6FD-79D0-40B7-958B-903DB1BF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0CF7EF-F580-4ABC-A185-3BD8179F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B45E01-686C-460B-AC1A-80F37966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7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2F6D536-F828-40A2-BD78-B95D982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B6DDD2-0B05-418E-BC29-2C9986B86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8BBF71-991B-4E96-BA16-0F62DB68F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FF74F-F4FE-40C5-AEDA-C6D13946CC4B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92C322-D302-46F7-B12B-31FA66BA4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AD95B8-ACEC-4733-838F-178A2A965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537B-285E-4A49-9E46-42B061E36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5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8ED0C7-9FC9-4B83-ACA9-8572DA6E0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34EADA-44E4-45EE-AB8F-83D80AB93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08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CB8DE-D24C-4C02-BF26-0C9BB10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室內 的圖片&#10;&#10;自動產生的描述">
            <a:extLst>
              <a:ext uri="{FF2B5EF4-FFF2-40B4-BE49-F238E27FC236}">
                <a16:creationId xmlns:a16="http://schemas.microsoft.com/office/drawing/2014/main" id="{FCFCB754-4FDD-4BB7-A40D-B6B11E3CE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2" y="1928495"/>
            <a:ext cx="4140155" cy="4351338"/>
          </a:xfrm>
        </p:spPr>
      </p:pic>
    </p:spTree>
    <p:extLst>
      <p:ext uri="{BB962C8B-B14F-4D97-AF65-F5344CB8AC3E}">
        <p14:creationId xmlns:p14="http://schemas.microsoft.com/office/powerpoint/2010/main" val="193475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E03F2-8C32-5159-5AEA-43794F7B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白板 的圖片&#10;&#10;自動產生的描述">
            <a:extLst>
              <a:ext uri="{FF2B5EF4-FFF2-40B4-BE49-F238E27FC236}">
                <a16:creationId xmlns:a16="http://schemas.microsoft.com/office/drawing/2014/main" id="{5C2C8DBF-2B83-0CE9-4CE0-B7DB8ED56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5" y="3737377"/>
            <a:ext cx="2395184" cy="2955373"/>
          </a:xfrm>
        </p:spPr>
      </p:pic>
      <p:pic>
        <p:nvPicPr>
          <p:cNvPr id="7" name="圖片 6" descr="一張含有 文字, 個人, 室內, 電腦 的圖片&#10;&#10;自動產生的描述">
            <a:extLst>
              <a:ext uri="{FF2B5EF4-FFF2-40B4-BE49-F238E27FC236}">
                <a16:creationId xmlns:a16="http://schemas.microsoft.com/office/drawing/2014/main" id="{96DFBA7D-E6CC-CC36-E37A-45238EFD7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4" y="-458871"/>
            <a:ext cx="2269066" cy="3579495"/>
          </a:xfrm>
          <a:prstGeom prst="rect">
            <a:avLst/>
          </a:prstGeom>
        </p:spPr>
      </p:pic>
      <p:sp>
        <p:nvSpPr>
          <p:cNvPr id="8" name="箭號: 向下 7">
            <a:extLst>
              <a:ext uri="{FF2B5EF4-FFF2-40B4-BE49-F238E27FC236}">
                <a16:creationId xmlns:a16="http://schemas.microsoft.com/office/drawing/2014/main" id="{81458CE0-30FC-7694-160B-F9E98F5BFC69}"/>
              </a:ext>
            </a:extLst>
          </p:cNvPr>
          <p:cNvSpPr/>
          <p:nvPr/>
        </p:nvSpPr>
        <p:spPr>
          <a:xfrm>
            <a:off x="1409700" y="3181350"/>
            <a:ext cx="484632" cy="515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3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74B2BA-6255-8C0A-B8D7-E6B66A5E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77B42C6-CA29-1BCC-FC3B-D31DD1B8C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243" y="203284"/>
            <a:ext cx="2524124" cy="660381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FE1B608-3B2C-C6FF-2BD7-6276C7A0EA93}"/>
              </a:ext>
            </a:extLst>
          </p:cNvPr>
          <p:cNvSpPr/>
          <p:nvPr/>
        </p:nvSpPr>
        <p:spPr>
          <a:xfrm>
            <a:off x="3804365" y="219755"/>
            <a:ext cx="17803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知道你爸為什麼會從機場回來的嗎</a:t>
            </a:r>
            <a:r>
              <a:rPr lang="en-US" altLang="zh-TW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zh-TW" altLang="en-US" sz="1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05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63BF9C-AC19-6D96-C333-D7234263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4359D8-3FEC-D39A-F320-F5D9F373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5707">
            <a:off x="778032" y="1947284"/>
            <a:ext cx="1919046" cy="296791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47BF73C-5593-8AA4-37B7-DEAFC602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5141">
            <a:off x="3923885" y="1920988"/>
            <a:ext cx="2654655" cy="27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</Words>
  <Application>Microsoft Office PowerPoint</Application>
  <PresentationFormat>寬螢幕</PresentationFormat>
  <Paragraphs>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Honda Chen</dc:creator>
  <cp:lastModifiedBy>Honda</cp:lastModifiedBy>
  <cp:revision>9</cp:revision>
  <dcterms:created xsi:type="dcterms:W3CDTF">2021-09-08T15:12:16Z</dcterms:created>
  <dcterms:modified xsi:type="dcterms:W3CDTF">2022-09-04T10:34:37Z</dcterms:modified>
</cp:coreProperties>
</file>