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-2030" y="-20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801DFC-4E56-4DCC-BA65-F6BA8ADF6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F8193F3-B3A8-49E1-B361-65082AD684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4189086-4708-41B9-A638-D1C832066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75EF-EC59-4BE3-BB13-56A55A68CA7C}" type="datetimeFigureOut">
              <a:rPr lang="zh-TW" altLang="en-US" smtClean="0"/>
              <a:t>2021/7/28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BA5BAF5-21AB-4645-AAE9-022B2FE98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CC0DDFD-6D7B-4742-B6F3-59F3F68F7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5213-31BB-4DB9-B52F-1E6245C3EA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3558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778F3E-A435-466B-B28C-671BCBD7D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FF20361-EBB2-4D8A-89DA-24423D1209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C93E08-B183-4B2E-837B-6F612BDF5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75EF-EC59-4BE3-BB13-56A55A68CA7C}" type="datetimeFigureOut">
              <a:rPr lang="zh-TW" altLang="en-US" smtClean="0"/>
              <a:t>2021/7/28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BBE6E49-3128-4876-AA47-5DC0F738C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F9C68B7-3E7B-479D-8782-839D582E9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5213-31BB-4DB9-B52F-1E6245C3EA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01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02AB179-983C-4178-B194-1760BB6282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5DB652D-64B4-4336-BC62-1C08C092F5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23DC6A2-A533-4831-9E24-67EDE67EA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75EF-EC59-4BE3-BB13-56A55A68CA7C}" type="datetimeFigureOut">
              <a:rPr lang="zh-TW" altLang="en-US" smtClean="0"/>
              <a:t>2021/7/28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7D1E743-1839-447D-B2FE-E16A5B515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97D532-96E2-49E8-A43D-DC68D9A77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5213-31BB-4DB9-B52F-1E6245C3EA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7748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DCE8E4-CBC3-4CA6-8FFD-499393F88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A3E9F44-300A-446C-9836-1CEC794FE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59E7BEB-1339-4666-A757-3060B7006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75EF-EC59-4BE3-BB13-56A55A68CA7C}" type="datetimeFigureOut">
              <a:rPr lang="zh-TW" altLang="en-US" smtClean="0"/>
              <a:t>2021/7/28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F165BB3-1C29-4205-A5B7-3BB85D64B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C58321D-A66B-49B6-8B4E-BDB55F759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5213-31BB-4DB9-B52F-1E6245C3EA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7504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AE4AF4-46CA-4609-AFBF-9134EA3B0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ECB9531-1519-43C9-81F8-8F56A85FE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E035E67-8089-493F-A820-9D11B5297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75EF-EC59-4BE3-BB13-56A55A68CA7C}" type="datetimeFigureOut">
              <a:rPr lang="zh-TW" altLang="en-US" smtClean="0"/>
              <a:t>2021/7/28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30DDDCC-2F15-4FD4-8DA2-EF60BBCEB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EB95B38-F5D3-44C2-8FF7-63E7AD9C1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5213-31BB-4DB9-B52F-1E6245C3EA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637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C09CB9-BEBC-49A6-A7AB-8B659BB75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0BB4B3-14B4-4E0B-A46C-CF9EB4C19E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A15CDD9-85BA-4068-BC9B-E69076079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8927262-96BA-4790-A7BA-1A0632725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75EF-EC59-4BE3-BB13-56A55A68CA7C}" type="datetimeFigureOut">
              <a:rPr lang="zh-TW" altLang="en-US" smtClean="0"/>
              <a:t>2021/7/28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E1282DA-3869-45B5-967E-71E698A8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5C60D50-E87C-42B5-B7F1-B46752301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5213-31BB-4DB9-B52F-1E6245C3EA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571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D212A3C-CFAF-44A2-A46C-BF90799C6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6599C82-5022-4368-A879-57734FEB8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BC7B403-BE09-490A-BFB3-F5B0849D0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83113987-358A-40F7-A4EE-55DB5C8728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ECDB2E6-5538-470E-975E-7ACCCAB72D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6A3BCD2-FAFE-4ABC-9C0D-6424DB58D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75EF-EC59-4BE3-BB13-56A55A68CA7C}" type="datetimeFigureOut">
              <a:rPr lang="zh-TW" altLang="en-US" smtClean="0"/>
              <a:t>2021/7/28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C688E12C-3A61-4AE7-B410-052BB513A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DD249141-D561-4453-B77E-247385691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5213-31BB-4DB9-B52F-1E6245C3EA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2980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1069F8-B530-4F72-A17B-5F62AD146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6171A2C-AD9B-4E58-99A6-0D02BE9EC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75EF-EC59-4BE3-BB13-56A55A68CA7C}" type="datetimeFigureOut">
              <a:rPr lang="zh-TW" altLang="en-US" smtClean="0"/>
              <a:t>2021/7/28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20D3D30-5EEE-4D71-B92C-1DDF0A851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4B252B4-C157-471C-91D8-08349837F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5213-31BB-4DB9-B52F-1E6245C3EA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7782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71169AE-A7E1-44E0-891A-E83ED3A56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75EF-EC59-4BE3-BB13-56A55A68CA7C}" type="datetimeFigureOut">
              <a:rPr lang="zh-TW" altLang="en-US" smtClean="0"/>
              <a:t>2021/7/28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F3AF4FF-48EB-4143-94FF-546BDF1B8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2FDFD11-E528-4925-AB7C-AD9433BBE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5213-31BB-4DB9-B52F-1E6245C3EA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867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ECEA26-FB4D-4EF1-9843-B111F761A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04DDD8C-7C6C-4EA7-8833-532B89DAE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24A82CA-3501-4B7D-9FC2-8AAE6A4FE4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D120158-5CCD-425E-8068-DFBD49DF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75EF-EC59-4BE3-BB13-56A55A68CA7C}" type="datetimeFigureOut">
              <a:rPr lang="zh-TW" altLang="en-US" smtClean="0"/>
              <a:t>2021/7/28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8C926B5-9A5F-4571-8DAB-42DB622CA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3281558-E566-47AA-A2D5-B265EAF73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5213-31BB-4DB9-B52F-1E6245C3EA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8957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7DD60A-D3FA-4CE1-9D9A-D61458A94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87B75BA-CFEB-4304-ABF8-269DF28DF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0901285-2530-40C7-8CC1-3FFDA0D1C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25D2560-54B3-4EE5-9EEA-3602440EB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C75EF-EC59-4BE3-BB13-56A55A68CA7C}" type="datetimeFigureOut">
              <a:rPr lang="zh-TW" altLang="en-US" smtClean="0"/>
              <a:t>2021/7/28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7D1AE1A-A4F2-46FD-9994-5D5733E53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C13C728-5A21-4472-B1BE-8F3A8D3E0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5213-31BB-4DB9-B52F-1E6245C3EA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7378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812356C-3AEE-484E-A4E5-CFE754F08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3B5CA77-246E-4A85-B247-8AF80DB8B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AB5A8C8-9230-42DB-BDFC-F32648E735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C75EF-EC59-4BE3-BB13-56A55A68CA7C}" type="datetimeFigureOut">
              <a:rPr lang="zh-TW" altLang="en-US" smtClean="0"/>
              <a:t>2021/7/28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B6B0220-4E8E-4DDB-8198-A52A20DC28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16A9F3-DA63-49D4-8E22-59F637C35B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A5213-31BB-4DB9-B52F-1E6245C3EA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2493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8514AC-DE39-438F-A7BD-C85268375E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84CC7FB-3CE9-45E5-84E3-F2CA48C4F6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8296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9EDF69-F867-4C39-A397-DC6451DF7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計算不規則多邊形面積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9A230991-FD51-42E8-8ECB-0ACABE4595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783" y="1825625"/>
            <a:ext cx="4846433" cy="4351338"/>
          </a:xfrm>
        </p:spPr>
      </p:pic>
    </p:spTree>
    <p:extLst>
      <p:ext uri="{BB962C8B-B14F-4D97-AF65-F5344CB8AC3E}">
        <p14:creationId xmlns:p14="http://schemas.microsoft.com/office/powerpoint/2010/main" val="3905613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7134340-4207-4D0D-8FAA-B1D0D7F23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 descr="一張含有 文字 的圖片&#10;&#10;自動產生的描述">
            <a:extLst>
              <a:ext uri="{FF2B5EF4-FFF2-40B4-BE49-F238E27FC236}">
                <a16:creationId xmlns:a16="http://schemas.microsoft.com/office/drawing/2014/main" id="{A6F242D2-B593-473A-8857-802987999F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618" y="1825625"/>
            <a:ext cx="5276763" cy="4351338"/>
          </a:xfrm>
        </p:spPr>
      </p:pic>
    </p:spTree>
    <p:extLst>
      <p:ext uri="{BB962C8B-B14F-4D97-AF65-F5344CB8AC3E}">
        <p14:creationId xmlns:p14="http://schemas.microsoft.com/office/powerpoint/2010/main" val="4022092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3C43DB-2F72-4EA6-96CE-11CFF7E29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080E0858-C146-4B72-9000-908E583BE3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257" y="1825625"/>
            <a:ext cx="5551485" cy="4351338"/>
          </a:xfrm>
        </p:spPr>
      </p:pic>
    </p:spTree>
    <p:extLst>
      <p:ext uri="{BB962C8B-B14F-4D97-AF65-F5344CB8AC3E}">
        <p14:creationId xmlns:p14="http://schemas.microsoft.com/office/powerpoint/2010/main" val="4090743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B99B1F4-EF0F-4929-8AC1-6AF199984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F24E80B5-05D1-4DA6-B9E4-DDEDEF1A17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2303" y="1825625"/>
            <a:ext cx="5607394" cy="4351338"/>
          </a:xfrm>
        </p:spPr>
      </p:pic>
    </p:spTree>
    <p:extLst>
      <p:ext uri="{BB962C8B-B14F-4D97-AF65-F5344CB8AC3E}">
        <p14:creationId xmlns:p14="http://schemas.microsoft.com/office/powerpoint/2010/main" val="4052039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7E0A0B-2451-4F89-9FF8-63A39D820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AC34C536-73A7-44F1-A219-AB5919C23B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537" y="1825625"/>
            <a:ext cx="5580925" cy="4351338"/>
          </a:xfrm>
        </p:spPr>
      </p:pic>
    </p:spTree>
    <p:extLst>
      <p:ext uri="{BB962C8B-B14F-4D97-AF65-F5344CB8AC3E}">
        <p14:creationId xmlns:p14="http://schemas.microsoft.com/office/powerpoint/2010/main" val="1485619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D9F99A4-936A-4F41-9DC5-DB50E023A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AE0D1088-B23A-4E10-A16F-291AF57D19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229" y="1825625"/>
            <a:ext cx="5637542" cy="4351338"/>
          </a:xfrm>
        </p:spPr>
      </p:pic>
    </p:spTree>
    <p:extLst>
      <p:ext uri="{BB962C8B-B14F-4D97-AF65-F5344CB8AC3E}">
        <p14:creationId xmlns:p14="http://schemas.microsoft.com/office/powerpoint/2010/main" val="1402478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52DCA0-9127-42EE-8BD6-2D4A15027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5D2E6E9A-0A04-4115-BC32-2B67084477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780" y="3136424"/>
            <a:ext cx="6568440" cy="1729740"/>
          </a:xfrm>
        </p:spPr>
      </p:pic>
    </p:spTree>
    <p:extLst>
      <p:ext uri="{BB962C8B-B14F-4D97-AF65-F5344CB8AC3E}">
        <p14:creationId xmlns:p14="http://schemas.microsoft.com/office/powerpoint/2010/main" val="233548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F7208B-81B0-4B83-8DAB-56568A7D3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多邊形面積計算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C1D6276-6510-43A0-A3C7-D25A0D8F9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9397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7</Words>
  <Application>Microsoft Office PowerPoint</Application>
  <PresentationFormat>寬螢幕</PresentationFormat>
  <Paragraphs>2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佈景主題</vt:lpstr>
      <vt:lpstr>PowerPoint 簡報</vt:lpstr>
      <vt:lpstr>計算不規則多邊形面積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多邊形面積計算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Honda Chen</dc:creator>
  <cp:lastModifiedBy>Honda Chen</cp:lastModifiedBy>
  <cp:revision>3</cp:revision>
  <dcterms:created xsi:type="dcterms:W3CDTF">2021-05-24T09:49:31Z</dcterms:created>
  <dcterms:modified xsi:type="dcterms:W3CDTF">2021-07-28T09:35:18Z</dcterms:modified>
</cp:coreProperties>
</file>